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9" r:id="rId3"/>
  </p:sldMasterIdLst>
  <p:notesMasterIdLst>
    <p:notesMasterId r:id="rId40"/>
  </p:notesMasterIdLst>
  <p:sldIdLst>
    <p:sldId id="29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1" r:id="rId35"/>
    <p:sldId id="287" r:id="rId36"/>
    <p:sldId id="288" r:id="rId37"/>
    <p:sldId id="289" r:id="rId38"/>
    <p:sldId id="290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7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14B4A-3C17-4959-A546-D1E39165C5C2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D579AC-77AD-42D1-905F-2E914B9A9D63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должен явиться не позднее 07:30 часов и обеспечить включение средств видеонаблюдения, записи и трансляции</a:t>
          </a:r>
        </a:p>
      </dgm:t>
    </dgm:pt>
    <dgm:pt modelId="{4E4AF3F8-6C83-462C-9C3A-894401C3238C}" type="parTrans" cxnId="{151F130C-B1D8-467B-9C41-9A3BD6933066}">
      <dgm:prSet/>
      <dgm:spPr/>
      <dgm:t>
        <a:bodyPr/>
        <a:lstStyle/>
        <a:p>
          <a:endParaRPr lang="ru-RU"/>
        </a:p>
      </dgm:t>
    </dgm:pt>
    <dgm:pt modelId="{E9445F0D-74B7-474F-B69B-217E246C7E87}" type="sibTrans" cxnId="{151F130C-B1D8-467B-9C41-9A3BD6933066}">
      <dgm:prSet/>
      <dgm:spPr/>
      <dgm:t>
        <a:bodyPr/>
        <a:lstStyle/>
        <a:p>
          <a:endParaRPr lang="ru-RU"/>
        </a:p>
      </dgm:t>
    </dgm:pt>
    <dgm:pt modelId="{EAA3388F-5207-4C09-8398-9A5FC5560495}">
      <dgm:prSet phldrT="[Текст]" custT="1"/>
      <dgm:spPr/>
      <dgm:t>
        <a:bodyPr anchor="ctr" anchorCtr="1"/>
        <a:lstStyle/>
        <a:p>
          <a:r>
            <a: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sldjump"/>
            </a:rPr>
            <a:t>проверить комплектность и целостность упаковки ЭМ в соответствии с формой ППЭ-14-03 «Опись доставочного сейф-пакета».</a:t>
          </a:r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EF67E-FBEC-4DBE-BCFB-F73FB06E53F8}" type="parTrans" cxnId="{EE4219C6-0D0D-4C59-9D80-15CB17F90A75}">
      <dgm:prSet/>
      <dgm:spPr/>
      <dgm:t>
        <a:bodyPr/>
        <a:lstStyle/>
        <a:p>
          <a:endParaRPr lang="ru-RU"/>
        </a:p>
      </dgm:t>
    </dgm:pt>
    <dgm:pt modelId="{0CAE1E0A-B9D5-470C-A99A-542DB053778D}" type="sibTrans" cxnId="{EE4219C6-0D0D-4C59-9D80-15CB17F90A75}">
      <dgm:prSet/>
      <dgm:spPr/>
      <dgm:t>
        <a:bodyPr/>
        <a:lstStyle/>
        <a:p>
          <a:endParaRPr lang="ru-RU"/>
        </a:p>
      </dgm:t>
    </dgm:pt>
    <dgm:pt modelId="{D0B3B2DE-F383-43DD-A0C3-1552E943E2A1}">
      <dgm:prSet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 action="ppaction://hlinksldjump"/>
            </a:rPr>
            <a:t>не позднее 07:30 часов получить от членов ГЭК ЭМ</a:t>
          </a:r>
          <a:endParaRPr lang="ru-RU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DE2430-93D4-4922-9E12-8B6892F1103F}" type="parTrans" cxnId="{5321F0D1-61C0-4A7F-96B9-FFDD5820B6D6}">
      <dgm:prSet/>
      <dgm:spPr/>
      <dgm:t>
        <a:bodyPr/>
        <a:lstStyle/>
        <a:p>
          <a:endParaRPr lang="ru-RU"/>
        </a:p>
      </dgm:t>
    </dgm:pt>
    <dgm:pt modelId="{39A04370-E682-4A42-B473-8BCE8035BEAD}" type="sibTrans" cxnId="{5321F0D1-61C0-4A7F-96B9-FFDD5820B6D6}">
      <dgm:prSet/>
      <dgm:spPr/>
      <dgm:t>
        <a:bodyPr/>
        <a:lstStyle/>
        <a:p>
          <a:endParaRPr lang="ru-RU"/>
        </a:p>
      </dgm:t>
    </dgm:pt>
    <dgm:pt modelId="{A1D03B1C-2F00-4DE5-A69A-61D112911BD5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заполнить форму ППЭ-14-01 «Акт приемки-передачи экзаменационных материалов в ППЭ» при получении ЭМ от членов ГЭК. </a:t>
          </a:r>
        </a:p>
      </dgm:t>
    </dgm:pt>
    <dgm:pt modelId="{34DCF61C-B397-4DB5-85C2-770C78719699}" type="parTrans" cxnId="{31E0EBB0-BBE8-4928-A8BA-9AA4B78BB012}">
      <dgm:prSet/>
      <dgm:spPr/>
      <dgm:t>
        <a:bodyPr/>
        <a:lstStyle/>
        <a:p>
          <a:endParaRPr lang="ru-RU"/>
        </a:p>
      </dgm:t>
    </dgm:pt>
    <dgm:pt modelId="{7BB1741E-1038-4F3B-B5B1-748EDB82687A}" type="sibTrans" cxnId="{31E0EBB0-BBE8-4928-A8BA-9AA4B78BB012}">
      <dgm:prSet/>
      <dgm:spPr/>
      <dgm:t>
        <a:bodyPr/>
        <a:lstStyle/>
        <a:p>
          <a:endParaRPr lang="ru-RU"/>
        </a:p>
      </dgm:t>
    </dgm:pt>
    <dgm:pt modelId="{238EFA60-EBD2-493D-9001-A8197168EBC9}" type="pres">
      <dgm:prSet presAssocID="{04214B4A-3C17-4959-A546-D1E39165C5C2}" presName="outerComposite" presStyleCnt="0">
        <dgm:presLayoutVars>
          <dgm:chMax val="5"/>
          <dgm:dir/>
          <dgm:resizeHandles val="exact"/>
        </dgm:presLayoutVars>
      </dgm:prSet>
      <dgm:spPr/>
    </dgm:pt>
    <dgm:pt modelId="{693ADA70-52A0-45E2-BBBB-C12BE480E225}" type="pres">
      <dgm:prSet presAssocID="{04214B4A-3C17-4959-A546-D1E39165C5C2}" presName="dummyMaxCanvas" presStyleCnt="0">
        <dgm:presLayoutVars/>
      </dgm:prSet>
      <dgm:spPr/>
    </dgm:pt>
    <dgm:pt modelId="{12227551-0AC4-4371-A011-23A8C332EB05}" type="pres">
      <dgm:prSet presAssocID="{04214B4A-3C17-4959-A546-D1E39165C5C2}" presName="FourNodes_1" presStyleLbl="node1" presStyleIdx="0" presStyleCnt="4">
        <dgm:presLayoutVars>
          <dgm:bulletEnabled val="1"/>
        </dgm:presLayoutVars>
      </dgm:prSet>
      <dgm:spPr/>
    </dgm:pt>
    <dgm:pt modelId="{B8E3BB4C-F188-4BBE-B94A-6DB2497D1D34}" type="pres">
      <dgm:prSet presAssocID="{04214B4A-3C17-4959-A546-D1E39165C5C2}" presName="FourNodes_2" presStyleLbl="node1" presStyleIdx="1" presStyleCnt="4">
        <dgm:presLayoutVars>
          <dgm:bulletEnabled val="1"/>
        </dgm:presLayoutVars>
      </dgm:prSet>
      <dgm:spPr/>
    </dgm:pt>
    <dgm:pt modelId="{FAD1DCDE-EF36-4157-BBB2-D90CDB2DDFE5}" type="pres">
      <dgm:prSet presAssocID="{04214B4A-3C17-4959-A546-D1E39165C5C2}" presName="FourNodes_3" presStyleLbl="node1" presStyleIdx="2" presStyleCnt="4">
        <dgm:presLayoutVars>
          <dgm:bulletEnabled val="1"/>
        </dgm:presLayoutVars>
      </dgm:prSet>
      <dgm:spPr/>
    </dgm:pt>
    <dgm:pt modelId="{43405F11-8B98-43AD-BBEC-AE02C0C77090}" type="pres">
      <dgm:prSet presAssocID="{04214B4A-3C17-4959-A546-D1E39165C5C2}" presName="FourNodes_4" presStyleLbl="node1" presStyleIdx="3" presStyleCnt="4">
        <dgm:presLayoutVars>
          <dgm:bulletEnabled val="1"/>
        </dgm:presLayoutVars>
      </dgm:prSet>
      <dgm:spPr/>
    </dgm:pt>
    <dgm:pt modelId="{530AE7AF-93B6-4B77-B9A4-2B361822A87E}" type="pres">
      <dgm:prSet presAssocID="{04214B4A-3C17-4959-A546-D1E39165C5C2}" presName="FourConn_1-2" presStyleLbl="fgAccFollowNode1" presStyleIdx="0" presStyleCnt="3">
        <dgm:presLayoutVars>
          <dgm:bulletEnabled val="1"/>
        </dgm:presLayoutVars>
      </dgm:prSet>
      <dgm:spPr/>
    </dgm:pt>
    <dgm:pt modelId="{67CC7E75-BD26-48DC-9C81-5F2A6C3816B3}" type="pres">
      <dgm:prSet presAssocID="{04214B4A-3C17-4959-A546-D1E39165C5C2}" presName="FourConn_2-3" presStyleLbl="fgAccFollowNode1" presStyleIdx="1" presStyleCnt="3">
        <dgm:presLayoutVars>
          <dgm:bulletEnabled val="1"/>
        </dgm:presLayoutVars>
      </dgm:prSet>
      <dgm:spPr/>
    </dgm:pt>
    <dgm:pt modelId="{5D8F87CB-F2FA-4140-9477-1892A641E39F}" type="pres">
      <dgm:prSet presAssocID="{04214B4A-3C17-4959-A546-D1E39165C5C2}" presName="FourConn_3-4" presStyleLbl="fgAccFollowNode1" presStyleIdx="2" presStyleCnt="3">
        <dgm:presLayoutVars>
          <dgm:bulletEnabled val="1"/>
        </dgm:presLayoutVars>
      </dgm:prSet>
      <dgm:spPr/>
    </dgm:pt>
    <dgm:pt modelId="{6C8204AB-26EE-4F4A-AB17-53C6E3E93FDC}" type="pres">
      <dgm:prSet presAssocID="{04214B4A-3C17-4959-A546-D1E39165C5C2}" presName="FourNodes_1_text" presStyleLbl="node1" presStyleIdx="3" presStyleCnt="4">
        <dgm:presLayoutVars>
          <dgm:bulletEnabled val="1"/>
        </dgm:presLayoutVars>
      </dgm:prSet>
      <dgm:spPr/>
    </dgm:pt>
    <dgm:pt modelId="{39AA0322-1AB5-4126-B2DF-D22207E35DD7}" type="pres">
      <dgm:prSet presAssocID="{04214B4A-3C17-4959-A546-D1E39165C5C2}" presName="FourNodes_2_text" presStyleLbl="node1" presStyleIdx="3" presStyleCnt="4">
        <dgm:presLayoutVars>
          <dgm:bulletEnabled val="1"/>
        </dgm:presLayoutVars>
      </dgm:prSet>
      <dgm:spPr/>
    </dgm:pt>
    <dgm:pt modelId="{99109827-D33F-4CA4-9754-0347DD6F79B7}" type="pres">
      <dgm:prSet presAssocID="{04214B4A-3C17-4959-A546-D1E39165C5C2}" presName="FourNodes_3_text" presStyleLbl="node1" presStyleIdx="3" presStyleCnt="4">
        <dgm:presLayoutVars>
          <dgm:bulletEnabled val="1"/>
        </dgm:presLayoutVars>
      </dgm:prSet>
      <dgm:spPr/>
    </dgm:pt>
    <dgm:pt modelId="{D077AB6C-20DE-4066-8E46-2F8FFF1805BA}" type="pres">
      <dgm:prSet presAssocID="{04214B4A-3C17-4959-A546-D1E39165C5C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51F130C-B1D8-467B-9C41-9A3BD6933066}" srcId="{04214B4A-3C17-4959-A546-D1E39165C5C2}" destId="{84D579AC-77AD-42D1-905F-2E914B9A9D63}" srcOrd="0" destOrd="0" parTransId="{4E4AF3F8-6C83-462C-9C3A-894401C3238C}" sibTransId="{E9445F0D-74B7-474F-B69B-217E246C7E87}"/>
    <dgm:cxn modelId="{B16A191B-8B8C-4A40-AD64-1C3978E6EF04}" type="presOf" srcId="{D0B3B2DE-F383-43DD-A0C3-1552E943E2A1}" destId="{39AA0322-1AB5-4126-B2DF-D22207E35DD7}" srcOrd="1" destOrd="0" presId="urn:microsoft.com/office/officeart/2005/8/layout/vProcess5"/>
    <dgm:cxn modelId="{FE84C121-FF69-418F-8D26-26C4225544A8}" type="presOf" srcId="{EAA3388F-5207-4C09-8398-9A5FC5560495}" destId="{FAD1DCDE-EF36-4157-BBB2-D90CDB2DDFE5}" srcOrd="0" destOrd="0" presId="urn:microsoft.com/office/officeart/2005/8/layout/vProcess5"/>
    <dgm:cxn modelId="{DBD77025-3BC5-4432-8419-FBEEDA9CD64F}" type="presOf" srcId="{A1D03B1C-2F00-4DE5-A69A-61D112911BD5}" destId="{D077AB6C-20DE-4066-8E46-2F8FFF1805BA}" srcOrd="1" destOrd="0" presId="urn:microsoft.com/office/officeart/2005/8/layout/vProcess5"/>
    <dgm:cxn modelId="{AE735D27-1354-4475-9803-9AFD8C1874AF}" type="presOf" srcId="{EAA3388F-5207-4C09-8398-9A5FC5560495}" destId="{99109827-D33F-4CA4-9754-0347DD6F79B7}" srcOrd="1" destOrd="0" presId="urn:microsoft.com/office/officeart/2005/8/layout/vProcess5"/>
    <dgm:cxn modelId="{082CD24D-A263-478A-9250-D46DBADC8BAC}" type="presOf" srcId="{39A04370-E682-4A42-B473-8BCE8035BEAD}" destId="{67CC7E75-BD26-48DC-9C81-5F2A6C3816B3}" srcOrd="0" destOrd="0" presId="urn:microsoft.com/office/officeart/2005/8/layout/vProcess5"/>
    <dgm:cxn modelId="{8588E6A8-5769-436C-A64A-5061DD28A8C2}" type="presOf" srcId="{0CAE1E0A-B9D5-470C-A99A-542DB053778D}" destId="{5D8F87CB-F2FA-4140-9477-1892A641E39F}" srcOrd="0" destOrd="0" presId="urn:microsoft.com/office/officeart/2005/8/layout/vProcess5"/>
    <dgm:cxn modelId="{31E0EBB0-BBE8-4928-A8BA-9AA4B78BB012}" srcId="{04214B4A-3C17-4959-A546-D1E39165C5C2}" destId="{A1D03B1C-2F00-4DE5-A69A-61D112911BD5}" srcOrd="3" destOrd="0" parTransId="{34DCF61C-B397-4DB5-85C2-770C78719699}" sibTransId="{7BB1741E-1038-4F3B-B5B1-748EDB82687A}"/>
    <dgm:cxn modelId="{F35AC5BA-7965-41F5-830D-F423B8919086}" type="presOf" srcId="{84D579AC-77AD-42D1-905F-2E914B9A9D63}" destId="{12227551-0AC4-4371-A011-23A8C332EB05}" srcOrd="0" destOrd="0" presId="urn:microsoft.com/office/officeart/2005/8/layout/vProcess5"/>
    <dgm:cxn modelId="{050468BB-E072-4776-9BFA-ED113F00810D}" type="presOf" srcId="{E9445F0D-74B7-474F-B69B-217E246C7E87}" destId="{530AE7AF-93B6-4B77-B9A4-2B361822A87E}" srcOrd="0" destOrd="0" presId="urn:microsoft.com/office/officeart/2005/8/layout/vProcess5"/>
    <dgm:cxn modelId="{EE4219C6-0D0D-4C59-9D80-15CB17F90A75}" srcId="{04214B4A-3C17-4959-A546-D1E39165C5C2}" destId="{EAA3388F-5207-4C09-8398-9A5FC5560495}" srcOrd="2" destOrd="0" parTransId="{9AEEF67E-FBEC-4DBE-BCFB-F73FB06E53F8}" sibTransId="{0CAE1E0A-B9D5-470C-A99A-542DB053778D}"/>
    <dgm:cxn modelId="{EE752FCB-8D29-4170-9B65-9068BC48B9AC}" type="presOf" srcId="{D0B3B2DE-F383-43DD-A0C3-1552E943E2A1}" destId="{B8E3BB4C-F188-4BBE-B94A-6DB2497D1D34}" srcOrd="0" destOrd="0" presId="urn:microsoft.com/office/officeart/2005/8/layout/vProcess5"/>
    <dgm:cxn modelId="{5321F0D1-61C0-4A7F-96B9-FFDD5820B6D6}" srcId="{04214B4A-3C17-4959-A546-D1E39165C5C2}" destId="{D0B3B2DE-F383-43DD-A0C3-1552E943E2A1}" srcOrd="1" destOrd="0" parTransId="{80DE2430-93D4-4922-9E12-8B6892F1103F}" sibTransId="{39A04370-E682-4A42-B473-8BCE8035BEAD}"/>
    <dgm:cxn modelId="{EAED49DA-2E07-4EFF-BA18-69181CB41AD4}" type="presOf" srcId="{84D579AC-77AD-42D1-905F-2E914B9A9D63}" destId="{6C8204AB-26EE-4F4A-AB17-53C6E3E93FDC}" srcOrd="1" destOrd="0" presId="urn:microsoft.com/office/officeart/2005/8/layout/vProcess5"/>
    <dgm:cxn modelId="{C5E141E9-1F17-4B74-AB60-678167725A4B}" type="presOf" srcId="{04214B4A-3C17-4959-A546-D1E39165C5C2}" destId="{238EFA60-EBD2-493D-9001-A8197168EBC9}" srcOrd="0" destOrd="0" presId="urn:microsoft.com/office/officeart/2005/8/layout/vProcess5"/>
    <dgm:cxn modelId="{44CC0FEA-FBD1-4DE3-B09D-EC86ABF42B6D}" type="presOf" srcId="{A1D03B1C-2F00-4DE5-A69A-61D112911BD5}" destId="{43405F11-8B98-43AD-BBEC-AE02C0C77090}" srcOrd="0" destOrd="0" presId="urn:microsoft.com/office/officeart/2005/8/layout/vProcess5"/>
    <dgm:cxn modelId="{2F34D99A-AE8C-4E90-88D2-3D0ABB3986CF}" type="presParOf" srcId="{238EFA60-EBD2-493D-9001-A8197168EBC9}" destId="{693ADA70-52A0-45E2-BBBB-C12BE480E225}" srcOrd="0" destOrd="0" presId="urn:microsoft.com/office/officeart/2005/8/layout/vProcess5"/>
    <dgm:cxn modelId="{F9C08712-D903-45B6-A491-E060996678AF}" type="presParOf" srcId="{238EFA60-EBD2-493D-9001-A8197168EBC9}" destId="{12227551-0AC4-4371-A011-23A8C332EB05}" srcOrd="1" destOrd="0" presId="urn:microsoft.com/office/officeart/2005/8/layout/vProcess5"/>
    <dgm:cxn modelId="{E2BA1D47-14DC-4AFA-AB23-7BAB518C9209}" type="presParOf" srcId="{238EFA60-EBD2-493D-9001-A8197168EBC9}" destId="{B8E3BB4C-F188-4BBE-B94A-6DB2497D1D34}" srcOrd="2" destOrd="0" presId="urn:microsoft.com/office/officeart/2005/8/layout/vProcess5"/>
    <dgm:cxn modelId="{FACF3B6B-C1C1-4D44-8C19-2D5C08FAA959}" type="presParOf" srcId="{238EFA60-EBD2-493D-9001-A8197168EBC9}" destId="{FAD1DCDE-EF36-4157-BBB2-D90CDB2DDFE5}" srcOrd="3" destOrd="0" presId="urn:microsoft.com/office/officeart/2005/8/layout/vProcess5"/>
    <dgm:cxn modelId="{546B77A1-DB3A-4E1A-900C-1C8C8E0B99F3}" type="presParOf" srcId="{238EFA60-EBD2-493D-9001-A8197168EBC9}" destId="{43405F11-8B98-43AD-BBEC-AE02C0C77090}" srcOrd="4" destOrd="0" presId="urn:microsoft.com/office/officeart/2005/8/layout/vProcess5"/>
    <dgm:cxn modelId="{6E27DC24-F628-418C-A83A-093BDC3DCC0D}" type="presParOf" srcId="{238EFA60-EBD2-493D-9001-A8197168EBC9}" destId="{530AE7AF-93B6-4B77-B9A4-2B361822A87E}" srcOrd="5" destOrd="0" presId="urn:microsoft.com/office/officeart/2005/8/layout/vProcess5"/>
    <dgm:cxn modelId="{E594B6F3-4ED1-472D-9AFA-0E4D30F1A0FE}" type="presParOf" srcId="{238EFA60-EBD2-493D-9001-A8197168EBC9}" destId="{67CC7E75-BD26-48DC-9C81-5F2A6C3816B3}" srcOrd="6" destOrd="0" presId="urn:microsoft.com/office/officeart/2005/8/layout/vProcess5"/>
    <dgm:cxn modelId="{780FA66D-3CC5-4A9B-AA59-C87C4DA84FFF}" type="presParOf" srcId="{238EFA60-EBD2-493D-9001-A8197168EBC9}" destId="{5D8F87CB-F2FA-4140-9477-1892A641E39F}" srcOrd="7" destOrd="0" presId="urn:microsoft.com/office/officeart/2005/8/layout/vProcess5"/>
    <dgm:cxn modelId="{D80D912C-C984-4D0F-A513-D89A038F31E1}" type="presParOf" srcId="{238EFA60-EBD2-493D-9001-A8197168EBC9}" destId="{6C8204AB-26EE-4F4A-AB17-53C6E3E93FDC}" srcOrd="8" destOrd="0" presId="urn:microsoft.com/office/officeart/2005/8/layout/vProcess5"/>
    <dgm:cxn modelId="{A8825849-D151-4031-9CDF-83A4C7892C83}" type="presParOf" srcId="{238EFA60-EBD2-493D-9001-A8197168EBC9}" destId="{39AA0322-1AB5-4126-B2DF-D22207E35DD7}" srcOrd="9" destOrd="0" presId="urn:microsoft.com/office/officeart/2005/8/layout/vProcess5"/>
    <dgm:cxn modelId="{C7ACEB48-EBD1-4C73-8920-0442C3151A0F}" type="presParOf" srcId="{238EFA60-EBD2-493D-9001-A8197168EBC9}" destId="{99109827-D33F-4CA4-9754-0347DD6F79B7}" srcOrd="10" destOrd="0" presId="urn:microsoft.com/office/officeart/2005/8/layout/vProcess5"/>
    <dgm:cxn modelId="{E3ADB2F0-5585-406F-8B85-1F94CEDE6533}" type="presParOf" srcId="{238EFA60-EBD2-493D-9001-A8197168EBC9}" destId="{D077AB6C-20DE-4066-8E46-2F8FFF1805B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958FE7-B735-4397-9B76-68F1246D253A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BB0D3C-E29B-4D61-9A61-152CA0FD1551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ППЭ-07 «Список работников ППЭ»</a:t>
          </a:r>
        </a:p>
      </dgm:t>
    </dgm:pt>
    <dgm:pt modelId="{980EA7FF-5A48-433D-B65A-1188085E0095}" type="parTrans" cxnId="{1CB3250A-2FCE-4C97-B1BC-22E45088859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D48CE-1262-4D35-A0B8-C69E63463BE4}" type="sibTrans" cxnId="{1CB3250A-2FCE-4C97-B1BC-22E45088859C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0157E-8AE3-4EA2-B852-164BB88108C8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ППЭ-12-02 «Ведомость коррекции персональных данных участников ГИА в аудитории» (при наличии)</a:t>
          </a:r>
        </a:p>
      </dgm:t>
    </dgm:pt>
    <dgm:pt modelId="{4BF62FD0-497A-4128-AAE2-5B1AB87FE390}" type="parTrans" cxnId="{6AD9F5ED-2DF5-422B-8EA5-085365B018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F452B3-7A29-4111-8F87-488252F8B371}" type="sibTrans" cxnId="{6AD9F5ED-2DF5-422B-8EA5-085365B0188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86670-A373-491E-934C-26344ABF47A7}">
      <dgm:prSet phldrT="[Текст]"/>
      <dgm:spPr/>
      <dgm:t>
        <a:bodyPr/>
        <a:lstStyle/>
        <a:p>
          <a:endParaRPr lang="ru-RU"/>
        </a:p>
      </dgm:t>
    </dgm:pt>
    <dgm:pt modelId="{AB6B7CB7-9FDC-45EE-8484-1DEEFAF5CE02}" type="parTrans" cxnId="{A9B3A627-65EB-4EAD-98C5-42AC549C3DC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381BD-B32E-4120-BC75-4AFE4F6A20B4}" type="sibTrans" cxnId="{A9B3A627-65EB-4EAD-98C5-42AC549C3DC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E3FEF-A353-4E5A-B98F-A8BF3F158710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ППЭ-05-02 «Протокол проведения ГИА в аудитории»</a:t>
          </a:r>
        </a:p>
      </dgm:t>
    </dgm:pt>
    <dgm:pt modelId="{A225228E-1534-42AA-BDDE-7759DA2294F0}" type="parTrans" cxnId="{FB013741-2694-41D9-BF4A-0AB97D78188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39A50E-39E6-45D4-A79B-88C357B72813}" type="sibTrans" cxnId="{FB013741-2694-41D9-BF4A-0AB97D78188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0B0F8B-BA0A-4A66-A78A-7DAD248503D6}">
      <dgm:prSet/>
      <dgm:spPr/>
      <dgm:t>
        <a:bodyPr/>
        <a:lstStyle/>
        <a:p>
          <a:endParaRPr lang="ru-RU"/>
        </a:p>
      </dgm:t>
    </dgm:pt>
    <dgm:pt modelId="{756854EE-9BC6-4865-A2E3-2DF0E47FFB2A}" type="parTrans" cxnId="{B5181454-E696-4A69-BD4B-9E6E653ED8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A55D7-36DA-46A3-B92B-9FA344585698}" type="sibTrans" cxnId="{B5181454-E696-4A69-BD4B-9E6E653ED8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06005E-F385-4193-8DF6-2BCEF315C9A7}">
      <dgm:prSet/>
      <dgm:spPr/>
      <dgm:t>
        <a:bodyPr/>
        <a:lstStyle/>
        <a:p>
          <a:endParaRPr lang="ru-RU"/>
        </a:p>
      </dgm:t>
    </dgm:pt>
    <dgm:pt modelId="{9005FC56-7A5C-43F8-A42A-7134FF3A5FBB}" type="parTrans" cxnId="{BD660186-7D6B-4149-8854-67A7F2E63D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C5B30-29EA-490B-8F6D-7106E7477911}" type="sibTrans" cxnId="{BD660186-7D6B-4149-8854-67A7F2E63DC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F4F0C9-55C5-4235-B714-9D6D27F8E197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ППЭ-18МАШ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«Акт общественного наблюдения за проведением ГИА в ППЭ» (при наличии)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9A463639-69BA-488E-A667-1A16B5F0780D}" type="parTrans" cxnId="{8C78B81B-D1B2-4B87-962E-09075BF2BC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144F5-D5B5-4867-ABC4-DE51D7929FEF}" type="sibTrans" cxnId="{8C78B81B-D1B2-4B87-962E-09075BF2BC4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837E5F-E318-4BBC-AF94-FF82C4A844E9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ППЭ-19 «Контроль изменения состава работников в день экзамена» (при наличии)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7A909-B34C-49B0-8021-44DA0C4F7A9B}" type="parTrans" cxnId="{E7040EA9-6791-4783-BE3E-29C8AA5E0C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DA2946-8349-4EE1-9776-7F55B63F4C32}" type="sibTrans" cxnId="{E7040EA9-6791-4783-BE3E-29C8AA5E0C6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2511D3-CD3A-43E5-9409-525BDC5B5852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ППЭ-21 «Акт об удалении участника ГИА» (при наличии)</a:t>
          </a:r>
        </a:p>
      </dgm:t>
    </dgm:pt>
    <dgm:pt modelId="{21279EDC-E575-497D-8D55-5D6E76ADA989}" type="parTrans" cxnId="{1534EA84-7D67-48C4-8187-0D770CB91A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41DFE-49CD-4F82-89AF-DC79814021F5}" type="sibTrans" cxnId="{1534EA84-7D67-48C4-8187-0D770CB91A4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47263-4C17-4202-9377-F6EC08D5A294}">
      <dgm:prSet custT="1"/>
      <dgm:spPr/>
      <dgm:t>
        <a:bodyPr/>
        <a:lstStyle/>
        <a:p>
          <a:r>
            <a:rPr lang="ru-RU" sz="2000">
              <a:latin typeface="Times New Roman" panose="02020603050405020304" pitchFamily="18" charset="0"/>
              <a:cs typeface="Times New Roman" panose="02020603050405020304" pitchFamily="18" charset="0"/>
            </a:rPr>
            <a:t>ППЭ-22 «Акт о досрочном завершении экзамена» (при наличии)</a:t>
          </a:r>
        </a:p>
      </dgm:t>
    </dgm:pt>
    <dgm:pt modelId="{79BA1A12-E506-4F8E-8F30-5F14F4CD3867}" type="parTrans" cxnId="{C9A3857B-DC3E-409E-A3FB-8756EDC137A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83015C-1BAD-45F0-B759-14EFA2DD3828}" type="sibTrans" cxnId="{C9A3857B-DC3E-409E-A3FB-8756EDC137A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67F4-7970-414C-BED6-87046DA56836}" type="pres">
      <dgm:prSet presAssocID="{0B958FE7-B735-4397-9B76-68F1246D253A}" presName="Name0" presStyleCnt="0">
        <dgm:presLayoutVars>
          <dgm:chMax val="7"/>
          <dgm:chPref val="7"/>
          <dgm:dir/>
        </dgm:presLayoutVars>
      </dgm:prSet>
      <dgm:spPr/>
    </dgm:pt>
    <dgm:pt modelId="{27B5C5E4-BB81-4F25-BC0E-DC763F50AD05}" type="pres">
      <dgm:prSet presAssocID="{0B958FE7-B735-4397-9B76-68F1246D253A}" presName="Name1" presStyleCnt="0"/>
      <dgm:spPr/>
    </dgm:pt>
    <dgm:pt modelId="{A170A74A-2459-4336-8A2C-A52F92BC2BB5}" type="pres">
      <dgm:prSet presAssocID="{0B958FE7-B735-4397-9B76-68F1246D253A}" presName="cycle" presStyleCnt="0"/>
      <dgm:spPr/>
    </dgm:pt>
    <dgm:pt modelId="{4ADB0FF6-89B4-4A52-83A8-2ECF1FFA2A5A}" type="pres">
      <dgm:prSet presAssocID="{0B958FE7-B735-4397-9B76-68F1246D253A}" presName="srcNode" presStyleLbl="node1" presStyleIdx="0" presStyleCnt="7"/>
      <dgm:spPr/>
    </dgm:pt>
    <dgm:pt modelId="{9EE20E3C-80BF-4369-99A4-5EECF5CE3B5C}" type="pres">
      <dgm:prSet presAssocID="{0B958FE7-B735-4397-9B76-68F1246D253A}" presName="conn" presStyleLbl="parChTrans1D2" presStyleIdx="0" presStyleCnt="1"/>
      <dgm:spPr/>
    </dgm:pt>
    <dgm:pt modelId="{59A2C56B-C6A8-4190-8404-350E3C8E965D}" type="pres">
      <dgm:prSet presAssocID="{0B958FE7-B735-4397-9B76-68F1246D253A}" presName="extraNode" presStyleLbl="node1" presStyleIdx="0" presStyleCnt="7"/>
      <dgm:spPr/>
    </dgm:pt>
    <dgm:pt modelId="{55B0E320-8511-497C-8A71-FC13B513F11F}" type="pres">
      <dgm:prSet presAssocID="{0B958FE7-B735-4397-9B76-68F1246D253A}" presName="dstNode" presStyleLbl="node1" presStyleIdx="0" presStyleCnt="7"/>
      <dgm:spPr/>
    </dgm:pt>
    <dgm:pt modelId="{96A3F948-3E3C-4FD3-8D4F-88944B5C0254}" type="pres">
      <dgm:prSet presAssocID="{32BB0D3C-E29B-4D61-9A61-152CA0FD1551}" presName="text_1" presStyleLbl="node1" presStyleIdx="0" presStyleCnt="7">
        <dgm:presLayoutVars>
          <dgm:bulletEnabled val="1"/>
        </dgm:presLayoutVars>
      </dgm:prSet>
      <dgm:spPr/>
    </dgm:pt>
    <dgm:pt modelId="{D3F3DCA5-E521-44FE-B0DA-FCF273D32D4E}" type="pres">
      <dgm:prSet presAssocID="{32BB0D3C-E29B-4D61-9A61-152CA0FD1551}" presName="accent_1" presStyleCnt="0"/>
      <dgm:spPr/>
    </dgm:pt>
    <dgm:pt modelId="{4C9B3A3C-4EF3-495A-9BBC-F4C9B8D82C1E}" type="pres">
      <dgm:prSet presAssocID="{32BB0D3C-E29B-4D61-9A61-152CA0FD1551}" presName="accentRepeatNode" presStyleLbl="solidFgAcc1" presStyleIdx="0" presStyleCnt="7"/>
      <dgm:spPr/>
    </dgm:pt>
    <dgm:pt modelId="{B718B1EE-1DDC-47C8-978C-9CD31EFA5898}" type="pres">
      <dgm:prSet presAssocID="{91EE3FEF-A353-4E5A-B98F-A8BF3F158710}" presName="text_2" presStyleLbl="node1" presStyleIdx="1" presStyleCnt="7">
        <dgm:presLayoutVars>
          <dgm:bulletEnabled val="1"/>
        </dgm:presLayoutVars>
      </dgm:prSet>
      <dgm:spPr/>
    </dgm:pt>
    <dgm:pt modelId="{0BA221B6-07FA-40DE-96EF-8F5434DE1BF2}" type="pres">
      <dgm:prSet presAssocID="{91EE3FEF-A353-4E5A-B98F-A8BF3F158710}" presName="accent_2" presStyleCnt="0"/>
      <dgm:spPr/>
    </dgm:pt>
    <dgm:pt modelId="{2621DA7B-7AAA-44F3-9877-A5944101313C}" type="pres">
      <dgm:prSet presAssocID="{91EE3FEF-A353-4E5A-B98F-A8BF3F158710}" presName="accentRepeatNode" presStyleLbl="solidFgAcc1" presStyleIdx="1" presStyleCnt="7"/>
      <dgm:spPr/>
    </dgm:pt>
    <dgm:pt modelId="{DC00B210-5BA3-43E6-9415-8437C21D0239}" type="pres">
      <dgm:prSet presAssocID="{2F30157E-8AE3-4EA2-B852-164BB88108C8}" presName="text_3" presStyleLbl="node1" presStyleIdx="2" presStyleCnt="7">
        <dgm:presLayoutVars>
          <dgm:bulletEnabled val="1"/>
        </dgm:presLayoutVars>
      </dgm:prSet>
      <dgm:spPr/>
    </dgm:pt>
    <dgm:pt modelId="{E87BC9C2-EB5C-429A-847F-B373914BACC3}" type="pres">
      <dgm:prSet presAssocID="{2F30157E-8AE3-4EA2-B852-164BB88108C8}" presName="accent_3" presStyleCnt="0"/>
      <dgm:spPr/>
    </dgm:pt>
    <dgm:pt modelId="{5E82D5AC-85F0-45F0-8F27-E49333010549}" type="pres">
      <dgm:prSet presAssocID="{2F30157E-8AE3-4EA2-B852-164BB88108C8}" presName="accentRepeatNode" presStyleLbl="solidFgAcc1" presStyleIdx="2" presStyleCnt="7"/>
      <dgm:spPr/>
    </dgm:pt>
    <dgm:pt modelId="{E917859B-D431-40C2-8671-7CA5EF08179B}" type="pres">
      <dgm:prSet presAssocID="{B0447263-4C17-4202-9377-F6EC08D5A294}" presName="text_4" presStyleLbl="node1" presStyleIdx="3" presStyleCnt="7">
        <dgm:presLayoutVars>
          <dgm:bulletEnabled val="1"/>
        </dgm:presLayoutVars>
      </dgm:prSet>
      <dgm:spPr/>
    </dgm:pt>
    <dgm:pt modelId="{F76620A6-40E2-47B7-ABAB-BB12E1EEB65D}" type="pres">
      <dgm:prSet presAssocID="{B0447263-4C17-4202-9377-F6EC08D5A294}" presName="accent_4" presStyleCnt="0"/>
      <dgm:spPr/>
    </dgm:pt>
    <dgm:pt modelId="{F92E154A-DE4A-404E-9E75-189A2A7C0B85}" type="pres">
      <dgm:prSet presAssocID="{B0447263-4C17-4202-9377-F6EC08D5A294}" presName="accentRepeatNode" presStyleLbl="solidFgAcc1" presStyleIdx="3" presStyleCnt="7"/>
      <dgm:spPr/>
    </dgm:pt>
    <dgm:pt modelId="{E08710B7-8D9E-47D9-839E-0F74B905DDD8}" type="pres">
      <dgm:prSet presAssocID="{CC2511D3-CD3A-43E5-9409-525BDC5B5852}" presName="text_5" presStyleLbl="node1" presStyleIdx="4" presStyleCnt="7">
        <dgm:presLayoutVars>
          <dgm:bulletEnabled val="1"/>
        </dgm:presLayoutVars>
      </dgm:prSet>
      <dgm:spPr/>
    </dgm:pt>
    <dgm:pt modelId="{6921CF85-2BEF-4F4F-B000-7A6053413DC6}" type="pres">
      <dgm:prSet presAssocID="{CC2511D3-CD3A-43E5-9409-525BDC5B5852}" presName="accent_5" presStyleCnt="0"/>
      <dgm:spPr/>
    </dgm:pt>
    <dgm:pt modelId="{E1F7744F-D772-429F-B638-702ECB3A1204}" type="pres">
      <dgm:prSet presAssocID="{CC2511D3-CD3A-43E5-9409-525BDC5B5852}" presName="accentRepeatNode" presStyleLbl="solidFgAcc1" presStyleIdx="4" presStyleCnt="7"/>
      <dgm:spPr/>
    </dgm:pt>
    <dgm:pt modelId="{B4685452-B715-4936-BE18-9F518AAB0C31}" type="pres">
      <dgm:prSet presAssocID="{5B837E5F-E318-4BBC-AF94-FF82C4A844E9}" presName="text_6" presStyleLbl="node1" presStyleIdx="5" presStyleCnt="7">
        <dgm:presLayoutVars>
          <dgm:bulletEnabled val="1"/>
        </dgm:presLayoutVars>
      </dgm:prSet>
      <dgm:spPr/>
    </dgm:pt>
    <dgm:pt modelId="{CE167376-B4FA-4E23-80AF-AE3216627AFC}" type="pres">
      <dgm:prSet presAssocID="{5B837E5F-E318-4BBC-AF94-FF82C4A844E9}" presName="accent_6" presStyleCnt="0"/>
      <dgm:spPr/>
    </dgm:pt>
    <dgm:pt modelId="{993BEE40-6E5F-4F81-978B-C7B652E8DC07}" type="pres">
      <dgm:prSet presAssocID="{5B837E5F-E318-4BBC-AF94-FF82C4A844E9}" presName="accentRepeatNode" presStyleLbl="solidFgAcc1" presStyleIdx="5" presStyleCnt="7"/>
      <dgm:spPr/>
    </dgm:pt>
    <dgm:pt modelId="{87ACC403-55CF-4922-B932-B30869CD0594}" type="pres">
      <dgm:prSet presAssocID="{D4F4F0C9-55C5-4235-B714-9D6D27F8E197}" presName="text_7" presStyleLbl="node1" presStyleIdx="6" presStyleCnt="7">
        <dgm:presLayoutVars>
          <dgm:bulletEnabled val="1"/>
        </dgm:presLayoutVars>
      </dgm:prSet>
      <dgm:spPr/>
    </dgm:pt>
    <dgm:pt modelId="{4E6C5291-741B-4779-A76C-9FC1E99291E1}" type="pres">
      <dgm:prSet presAssocID="{D4F4F0C9-55C5-4235-B714-9D6D27F8E197}" presName="accent_7" presStyleCnt="0"/>
      <dgm:spPr/>
    </dgm:pt>
    <dgm:pt modelId="{D5488D4B-4DB2-4C5C-B4B1-1DADF7076746}" type="pres">
      <dgm:prSet presAssocID="{D4F4F0C9-55C5-4235-B714-9D6D27F8E197}" presName="accentRepeatNode" presStyleLbl="solidFgAcc1" presStyleIdx="6" presStyleCnt="7"/>
      <dgm:spPr/>
    </dgm:pt>
  </dgm:ptLst>
  <dgm:cxnLst>
    <dgm:cxn modelId="{1CB3250A-2FCE-4C97-B1BC-22E45088859C}" srcId="{0B958FE7-B735-4397-9B76-68F1246D253A}" destId="{32BB0D3C-E29B-4D61-9A61-152CA0FD1551}" srcOrd="0" destOrd="0" parTransId="{980EA7FF-5A48-433D-B65A-1188085E0095}" sibTransId="{FC0D48CE-1262-4D35-A0B8-C69E63463BE4}"/>
    <dgm:cxn modelId="{8C78B81B-D1B2-4B87-962E-09075BF2BC44}" srcId="{0B958FE7-B735-4397-9B76-68F1246D253A}" destId="{D4F4F0C9-55C5-4235-B714-9D6D27F8E197}" srcOrd="6" destOrd="0" parTransId="{9A463639-69BA-488E-A667-1A16B5F0780D}" sibTransId="{3AE144F5-D5B5-4867-ABC4-DE51D7929FEF}"/>
    <dgm:cxn modelId="{A9B3A627-65EB-4EAD-98C5-42AC549C3DC8}" srcId="{0B958FE7-B735-4397-9B76-68F1246D253A}" destId="{EBC86670-A373-491E-934C-26344ABF47A7}" srcOrd="9" destOrd="0" parTransId="{AB6B7CB7-9FDC-45EE-8484-1DEEFAF5CE02}" sibTransId="{8FC381BD-B32E-4120-BC75-4AFE4F6A20B4}"/>
    <dgm:cxn modelId="{B183372C-5C9D-4D31-A344-36F3A45F72B3}" type="presOf" srcId="{2F30157E-8AE3-4EA2-B852-164BB88108C8}" destId="{DC00B210-5BA3-43E6-9415-8437C21D0239}" srcOrd="0" destOrd="0" presId="urn:microsoft.com/office/officeart/2008/layout/VerticalCurvedList"/>
    <dgm:cxn modelId="{1B95273B-2DE1-4688-A5ED-156FC27504C6}" type="presOf" srcId="{0B958FE7-B735-4397-9B76-68F1246D253A}" destId="{B78967F4-7970-414C-BED6-87046DA56836}" srcOrd="0" destOrd="0" presId="urn:microsoft.com/office/officeart/2008/layout/VerticalCurvedList"/>
    <dgm:cxn modelId="{5EECD640-4DBB-4AC5-B792-4995FA285F50}" type="presOf" srcId="{CC2511D3-CD3A-43E5-9409-525BDC5B5852}" destId="{E08710B7-8D9E-47D9-839E-0F74B905DDD8}" srcOrd="0" destOrd="0" presId="urn:microsoft.com/office/officeart/2008/layout/VerticalCurvedList"/>
    <dgm:cxn modelId="{FB013741-2694-41D9-BF4A-0AB97D781882}" srcId="{0B958FE7-B735-4397-9B76-68F1246D253A}" destId="{91EE3FEF-A353-4E5A-B98F-A8BF3F158710}" srcOrd="1" destOrd="0" parTransId="{A225228E-1534-42AA-BDDE-7759DA2294F0}" sibTransId="{3739A50E-39E6-45D4-A79B-88C357B72813}"/>
    <dgm:cxn modelId="{87EBFE69-A0B4-431E-9BF4-C1780FD3E778}" type="presOf" srcId="{91EE3FEF-A353-4E5A-B98F-A8BF3F158710}" destId="{B718B1EE-1DDC-47C8-978C-9CD31EFA5898}" srcOrd="0" destOrd="0" presId="urn:microsoft.com/office/officeart/2008/layout/VerticalCurvedList"/>
    <dgm:cxn modelId="{B5181454-E696-4A69-BD4B-9E6E653ED827}" srcId="{0B958FE7-B735-4397-9B76-68F1246D253A}" destId="{620B0F8B-BA0A-4A66-A78A-7DAD248503D6}" srcOrd="8" destOrd="0" parTransId="{756854EE-9BC6-4865-A2E3-2DF0E47FFB2A}" sibTransId="{D5AA55D7-36DA-46A3-B92B-9FA344585698}"/>
    <dgm:cxn modelId="{B35C827A-C6EA-4D4B-B710-6BAE78A58ECA}" type="presOf" srcId="{5B837E5F-E318-4BBC-AF94-FF82C4A844E9}" destId="{B4685452-B715-4936-BE18-9F518AAB0C31}" srcOrd="0" destOrd="0" presId="urn:microsoft.com/office/officeart/2008/layout/VerticalCurvedList"/>
    <dgm:cxn modelId="{C9A3857B-DC3E-409E-A3FB-8756EDC137AD}" srcId="{0B958FE7-B735-4397-9B76-68F1246D253A}" destId="{B0447263-4C17-4202-9377-F6EC08D5A294}" srcOrd="3" destOrd="0" parTransId="{79BA1A12-E506-4F8E-8F30-5F14F4CD3867}" sibTransId="{B183015C-1BAD-45F0-B759-14EFA2DD3828}"/>
    <dgm:cxn modelId="{1534EA84-7D67-48C4-8187-0D770CB91A46}" srcId="{0B958FE7-B735-4397-9B76-68F1246D253A}" destId="{CC2511D3-CD3A-43E5-9409-525BDC5B5852}" srcOrd="4" destOrd="0" parTransId="{21279EDC-E575-497D-8D55-5D6E76ADA989}" sibTransId="{CF441DFE-49CD-4F82-89AF-DC79814021F5}"/>
    <dgm:cxn modelId="{BD660186-7D6B-4149-8854-67A7F2E63DC6}" srcId="{0B958FE7-B735-4397-9B76-68F1246D253A}" destId="{8B06005E-F385-4193-8DF6-2BCEF315C9A7}" srcOrd="7" destOrd="0" parTransId="{9005FC56-7A5C-43F8-A42A-7134FF3A5FBB}" sibTransId="{5EEC5B30-29EA-490B-8F6D-7106E7477911}"/>
    <dgm:cxn modelId="{10D324A6-3014-471B-BAC7-AC3BB79FBA7A}" type="presOf" srcId="{32BB0D3C-E29B-4D61-9A61-152CA0FD1551}" destId="{96A3F948-3E3C-4FD3-8D4F-88944B5C0254}" srcOrd="0" destOrd="0" presId="urn:microsoft.com/office/officeart/2008/layout/VerticalCurvedList"/>
    <dgm:cxn modelId="{E7040EA9-6791-4783-BE3E-29C8AA5E0C6D}" srcId="{0B958FE7-B735-4397-9B76-68F1246D253A}" destId="{5B837E5F-E318-4BBC-AF94-FF82C4A844E9}" srcOrd="5" destOrd="0" parTransId="{DB47A909-B34C-49B0-8021-44DA0C4F7A9B}" sibTransId="{E8DA2946-8349-4EE1-9776-7F55B63F4C32}"/>
    <dgm:cxn modelId="{546833BD-6401-436D-A31B-ED55ED078136}" type="presOf" srcId="{D4F4F0C9-55C5-4235-B714-9D6D27F8E197}" destId="{87ACC403-55CF-4922-B932-B30869CD0594}" srcOrd="0" destOrd="0" presId="urn:microsoft.com/office/officeart/2008/layout/VerticalCurvedList"/>
    <dgm:cxn modelId="{757CC5D8-A5EE-4C92-A077-71DD4215A4B0}" type="presOf" srcId="{B0447263-4C17-4202-9377-F6EC08D5A294}" destId="{E917859B-D431-40C2-8671-7CA5EF08179B}" srcOrd="0" destOrd="0" presId="urn:microsoft.com/office/officeart/2008/layout/VerticalCurvedList"/>
    <dgm:cxn modelId="{9EADB5DA-CFE4-4C74-926F-3ED25689141A}" type="presOf" srcId="{FC0D48CE-1262-4D35-A0B8-C69E63463BE4}" destId="{9EE20E3C-80BF-4369-99A4-5EECF5CE3B5C}" srcOrd="0" destOrd="0" presId="urn:microsoft.com/office/officeart/2008/layout/VerticalCurvedList"/>
    <dgm:cxn modelId="{6AD9F5ED-2DF5-422B-8EA5-085365B01887}" srcId="{0B958FE7-B735-4397-9B76-68F1246D253A}" destId="{2F30157E-8AE3-4EA2-B852-164BB88108C8}" srcOrd="2" destOrd="0" parTransId="{4BF62FD0-497A-4128-AAE2-5B1AB87FE390}" sibTransId="{70F452B3-7A29-4111-8F87-488252F8B371}"/>
    <dgm:cxn modelId="{59333587-C34C-4590-A111-2ED682406D1E}" type="presParOf" srcId="{B78967F4-7970-414C-BED6-87046DA56836}" destId="{27B5C5E4-BB81-4F25-BC0E-DC763F50AD05}" srcOrd="0" destOrd="0" presId="urn:microsoft.com/office/officeart/2008/layout/VerticalCurvedList"/>
    <dgm:cxn modelId="{FE50E09A-3BC5-4182-B8D9-B47504431A56}" type="presParOf" srcId="{27B5C5E4-BB81-4F25-BC0E-DC763F50AD05}" destId="{A170A74A-2459-4336-8A2C-A52F92BC2BB5}" srcOrd="0" destOrd="0" presId="urn:microsoft.com/office/officeart/2008/layout/VerticalCurvedList"/>
    <dgm:cxn modelId="{22705B26-2433-44D6-8D13-B34D87601479}" type="presParOf" srcId="{A170A74A-2459-4336-8A2C-A52F92BC2BB5}" destId="{4ADB0FF6-89B4-4A52-83A8-2ECF1FFA2A5A}" srcOrd="0" destOrd="0" presId="urn:microsoft.com/office/officeart/2008/layout/VerticalCurvedList"/>
    <dgm:cxn modelId="{AE468BC4-EFEF-44F0-87DB-23B5970284F5}" type="presParOf" srcId="{A170A74A-2459-4336-8A2C-A52F92BC2BB5}" destId="{9EE20E3C-80BF-4369-99A4-5EECF5CE3B5C}" srcOrd="1" destOrd="0" presId="urn:microsoft.com/office/officeart/2008/layout/VerticalCurvedList"/>
    <dgm:cxn modelId="{7BB567AA-FF5C-4801-809D-6193D67B07AA}" type="presParOf" srcId="{A170A74A-2459-4336-8A2C-A52F92BC2BB5}" destId="{59A2C56B-C6A8-4190-8404-350E3C8E965D}" srcOrd="2" destOrd="0" presId="urn:microsoft.com/office/officeart/2008/layout/VerticalCurvedList"/>
    <dgm:cxn modelId="{2E600257-52DA-4215-9354-728D5CFCB7D7}" type="presParOf" srcId="{A170A74A-2459-4336-8A2C-A52F92BC2BB5}" destId="{55B0E320-8511-497C-8A71-FC13B513F11F}" srcOrd="3" destOrd="0" presId="urn:microsoft.com/office/officeart/2008/layout/VerticalCurvedList"/>
    <dgm:cxn modelId="{765A113A-27A0-4AE5-831D-360E1FAFAA9E}" type="presParOf" srcId="{27B5C5E4-BB81-4F25-BC0E-DC763F50AD05}" destId="{96A3F948-3E3C-4FD3-8D4F-88944B5C0254}" srcOrd="1" destOrd="0" presId="urn:microsoft.com/office/officeart/2008/layout/VerticalCurvedList"/>
    <dgm:cxn modelId="{CDB34411-38AA-4516-B67E-8B74725A5BD2}" type="presParOf" srcId="{27B5C5E4-BB81-4F25-BC0E-DC763F50AD05}" destId="{D3F3DCA5-E521-44FE-B0DA-FCF273D32D4E}" srcOrd="2" destOrd="0" presId="urn:microsoft.com/office/officeart/2008/layout/VerticalCurvedList"/>
    <dgm:cxn modelId="{0F9B8706-6B81-47DC-AA18-5715B02B8A30}" type="presParOf" srcId="{D3F3DCA5-E521-44FE-B0DA-FCF273D32D4E}" destId="{4C9B3A3C-4EF3-495A-9BBC-F4C9B8D82C1E}" srcOrd="0" destOrd="0" presId="urn:microsoft.com/office/officeart/2008/layout/VerticalCurvedList"/>
    <dgm:cxn modelId="{FB4C1AC8-AC50-4837-BC8B-453FDD4A9D83}" type="presParOf" srcId="{27B5C5E4-BB81-4F25-BC0E-DC763F50AD05}" destId="{B718B1EE-1DDC-47C8-978C-9CD31EFA5898}" srcOrd="3" destOrd="0" presId="urn:microsoft.com/office/officeart/2008/layout/VerticalCurvedList"/>
    <dgm:cxn modelId="{38971413-E136-4583-AD36-D6068A73FBF3}" type="presParOf" srcId="{27B5C5E4-BB81-4F25-BC0E-DC763F50AD05}" destId="{0BA221B6-07FA-40DE-96EF-8F5434DE1BF2}" srcOrd="4" destOrd="0" presId="urn:microsoft.com/office/officeart/2008/layout/VerticalCurvedList"/>
    <dgm:cxn modelId="{7059AD8B-9DE6-4CC2-8EDB-C09DDB5575D6}" type="presParOf" srcId="{0BA221B6-07FA-40DE-96EF-8F5434DE1BF2}" destId="{2621DA7B-7AAA-44F3-9877-A5944101313C}" srcOrd="0" destOrd="0" presId="urn:microsoft.com/office/officeart/2008/layout/VerticalCurvedList"/>
    <dgm:cxn modelId="{62B85E8E-BA1D-4CF7-8BDD-A81DC89AA7F7}" type="presParOf" srcId="{27B5C5E4-BB81-4F25-BC0E-DC763F50AD05}" destId="{DC00B210-5BA3-43E6-9415-8437C21D0239}" srcOrd="5" destOrd="0" presId="urn:microsoft.com/office/officeart/2008/layout/VerticalCurvedList"/>
    <dgm:cxn modelId="{20BA8BB2-B002-4841-9E93-5B24E7BD4ACF}" type="presParOf" srcId="{27B5C5E4-BB81-4F25-BC0E-DC763F50AD05}" destId="{E87BC9C2-EB5C-429A-847F-B373914BACC3}" srcOrd="6" destOrd="0" presId="urn:microsoft.com/office/officeart/2008/layout/VerticalCurvedList"/>
    <dgm:cxn modelId="{812EC620-ED01-45AA-864A-3B7D53395FFE}" type="presParOf" srcId="{E87BC9C2-EB5C-429A-847F-B373914BACC3}" destId="{5E82D5AC-85F0-45F0-8F27-E49333010549}" srcOrd="0" destOrd="0" presId="urn:microsoft.com/office/officeart/2008/layout/VerticalCurvedList"/>
    <dgm:cxn modelId="{B26E7498-F836-492A-9A6D-445F7B6A726B}" type="presParOf" srcId="{27B5C5E4-BB81-4F25-BC0E-DC763F50AD05}" destId="{E917859B-D431-40C2-8671-7CA5EF08179B}" srcOrd="7" destOrd="0" presId="urn:microsoft.com/office/officeart/2008/layout/VerticalCurvedList"/>
    <dgm:cxn modelId="{39BC07DC-94D8-4DFB-9140-184DF2A7D7CD}" type="presParOf" srcId="{27B5C5E4-BB81-4F25-BC0E-DC763F50AD05}" destId="{F76620A6-40E2-47B7-ABAB-BB12E1EEB65D}" srcOrd="8" destOrd="0" presId="urn:microsoft.com/office/officeart/2008/layout/VerticalCurvedList"/>
    <dgm:cxn modelId="{5DCB9967-8F80-4416-B77E-9AF20EC6BD13}" type="presParOf" srcId="{F76620A6-40E2-47B7-ABAB-BB12E1EEB65D}" destId="{F92E154A-DE4A-404E-9E75-189A2A7C0B85}" srcOrd="0" destOrd="0" presId="urn:microsoft.com/office/officeart/2008/layout/VerticalCurvedList"/>
    <dgm:cxn modelId="{D7E03441-C5FA-4B7C-A152-E009F3BB7A4F}" type="presParOf" srcId="{27B5C5E4-BB81-4F25-BC0E-DC763F50AD05}" destId="{E08710B7-8D9E-47D9-839E-0F74B905DDD8}" srcOrd="9" destOrd="0" presId="urn:microsoft.com/office/officeart/2008/layout/VerticalCurvedList"/>
    <dgm:cxn modelId="{2C7D202B-9826-4476-9264-3FD7ADCBC2D7}" type="presParOf" srcId="{27B5C5E4-BB81-4F25-BC0E-DC763F50AD05}" destId="{6921CF85-2BEF-4F4F-B000-7A6053413DC6}" srcOrd="10" destOrd="0" presId="urn:microsoft.com/office/officeart/2008/layout/VerticalCurvedList"/>
    <dgm:cxn modelId="{E103A7BE-7801-4EC6-A8B8-5203673F99BC}" type="presParOf" srcId="{6921CF85-2BEF-4F4F-B000-7A6053413DC6}" destId="{E1F7744F-D772-429F-B638-702ECB3A1204}" srcOrd="0" destOrd="0" presId="urn:microsoft.com/office/officeart/2008/layout/VerticalCurvedList"/>
    <dgm:cxn modelId="{438E69DE-9128-4E61-AC37-77E573DC2E11}" type="presParOf" srcId="{27B5C5E4-BB81-4F25-BC0E-DC763F50AD05}" destId="{B4685452-B715-4936-BE18-9F518AAB0C31}" srcOrd="11" destOrd="0" presId="urn:microsoft.com/office/officeart/2008/layout/VerticalCurvedList"/>
    <dgm:cxn modelId="{4B4DC812-470F-46BF-8E65-187ECB2B262B}" type="presParOf" srcId="{27B5C5E4-BB81-4F25-BC0E-DC763F50AD05}" destId="{CE167376-B4FA-4E23-80AF-AE3216627AFC}" srcOrd="12" destOrd="0" presId="urn:microsoft.com/office/officeart/2008/layout/VerticalCurvedList"/>
    <dgm:cxn modelId="{A123C5DB-71C4-43C7-B8FF-DAA5C5DD7B13}" type="presParOf" srcId="{CE167376-B4FA-4E23-80AF-AE3216627AFC}" destId="{993BEE40-6E5F-4F81-978B-C7B652E8DC07}" srcOrd="0" destOrd="0" presId="urn:microsoft.com/office/officeart/2008/layout/VerticalCurvedList"/>
    <dgm:cxn modelId="{B7F765EB-2DB2-4A2A-99B8-6974F158C0EB}" type="presParOf" srcId="{27B5C5E4-BB81-4F25-BC0E-DC763F50AD05}" destId="{87ACC403-55CF-4922-B932-B30869CD0594}" srcOrd="13" destOrd="0" presId="urn:microsoft.com/office/officeart/2008/layout/VerticalCurvedList"/>
    <dgm:cxn modelId="{0794E730-D09D-4FEE-8464-EF1329C55803}" type="presParOf" srcId="{27B5C5E4-BB81-4F25-BC0E-DC763F50AD05}" destId="{4E6C5291-741B-4779-A76C-9FC1E99291E1}" srcOrd="14" destOrd="0" presId="urn:microsoft.com/office/officeart/2008/layout/VerticalCurvedList"/>
    <dgm:cxn modelId="{3D672C21-74C1-4C1A-A845-013E69357556}" type="presParOf" srcId="{4E6C5291-741B-4779-A76C-9FC1E99291E1}" destId="{D5488D4B-4DB2-4C5C-B4B1-1DADF707674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C5234A-FF86-42E1-A0FF-F5CE87291048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C644586A-C7E5-4CE9-B1E1-7D9B7A945FEC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забрать обратно формы после сканирования</a:t>
          </a:r>
        </a:p>
      </dgm:t>
    </dgm:pt>
    <dgm:pt modelId="{B24264D9-6BB1-42C7-940F-A6DD79F698EC}" type="parTrans" cxnId="{1C740FB0-0071-42D5-AA6B-DDBD07D390E7}">
      <dgm:prSet/>
      <dgm:spPr/>
      <dgm:t>
        <a:bodyPr/>
        <a:lstStyle/>
        <a:p>
          <a:endParaRPr lang="ru-RU"/>
        </a:p>
      </dgm:t>
    </dgm:pt>
    <dgm:pt modelId="{9F68E2EC-4595-47EE-8DF2-858E75FFA3FD}" type="sibTrans" cxnId="{1C740FB0-0071-42D5-AA6B-DDBD07D390E7}">
      <dgm:prSet/>
      <dgm:spPr/>
      <dgm:t>
        <a:bodyPr/>
        <a:lstStyle/>
        <a:p>
          <a:endParaRPr lang="ru-RU"/>
        </a:p>
      </dgm:t>
    </dgm:pt>
    <dgm:pt modelId="{D8F82893-6C8A-4C58-95EF-BD117CA2AEC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повторно пересчитать бланки</a:t>
          </a:r>
        </a:p>
      </dgm:t>
    </dgm:pt>
    <dgm:pt modelId="{B98E19C4-DB4E-4A7A-9946-DA9B6F0FA99B}" type="parTrans" cxnId="{9F453889-A307-4B3D-82E7-29D5B5F30AA9}">
      <dgm:prSet/>
      <dgm:spPr/>
      <dgm:t>
        <a:bodyPr/>
        <a:lstStyle/>
        <a:p>
          <a:endParaRPr lang="ru-RU"/>
        </a:p>
      </dgm:t>
    </dgm:pt>
    <dgm:pt modelId="{87380334-A210-40F8-9191-F37DF381020E}" type="sibTrans" cxnId="{9F453889-A307-4B3D-82E7-29D5B5F30AA9}">
      <dgm:prSet/>
      <dgm:spPr/>
      <dgm:t>
        <a:bodyPr/>
        <a:lstStyle/>
        <a:p>
          <a:endParaRPr lang="ru-RU"/>
        </a:p>
      </dgm:t>
    </dgm:pt>
    <dgm:pt modelId="{0B78B141-41B4-4566-9857-2EEBABA43CB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упаковать после сканирования бланки в ВДП</a:t>
          </a:r>
        </a:p>
      </dgm:t>
    </dgm:pt>
    <dgm:pt modelId="{DD08DAF8-638C-40A5-8DB9-9AD6DE382E61}" type="parTrans" cxnId="{741953FE-9170-41C8-BBDE-1D2DB40C9E52}">
      <dgm:prSet/>
      <dgm:spPr/>
      <dgm:t>
        <a:bodyPr/>
        <a:lstStyle/>
        <a:p>
          <a:endParaRPr lang="ru-RU"/>
        </a:p>
      </dgm:t>
    </dgm:pt>
    <dgm:pt modelId="{9E5C642F-8980-41F6-BEC7-8AA850434BF8}" type="sibTrans" cxnId="{741953FE-9170-41C8-BBDE-1D2DB40C9E52}">
      <dgm:prSet/>
      <dgm:spPr/>
      <dgm:t>
        <a:bodyPr/>
        <a:lstStyle/>
        <a:p>
          <a:endParaRPr lang="ru-RU"/>
        </a:p>
      </dgm:t>
    </dgm:pt>
    <dgm:pt modelId="{3DBE751E-FD4E-4168-9C9D-FDB0CB5419FC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приступить к упаковке ЭМ</a:t>
          </a:r>
        </a:p>
      </dgm:t>
    </dgm:pt>
    <dgm:pt modelId="{E1217972-56CC-4F23-A790-B200C6494263}" type="parTrans" cxnId="{124BAB16-4F39-4858-81AA-2F7E9D335389}">
      <dgm:prSet/>
      <dgm:spPr/>
      <dgm:t>
        <a:bodyPr/>
        <a:lstStyle/>
        <a:p>
          <a:endParaRPr lang="ru-RU"/>
        </a:p>
      </dgm:t>
    </dgm:pt>
    <dgm:pt modelId="{0F12469D-A568-4B06-9B55-BFE468B30869}" type="sibTrans" cxnId="{124BAB16-4F39-4858-81AA-2F7E9D335389}">
      <dgm:prSet/>
      <dgm:spPr/>
      <dgm:t>
        <a:bodyPr/>
        <a:lstStyle/>
        <a:p>
          <a:endParaRPr lang="ru-RU"/>
        </a:p>
      </dgm:t>
    </dgm:pt>
    <dgm:pt modelId="{422D0845-8DD0-47BB-8994-88F5FE61CBC7}" type="pres">
      <dgm:prSet presAssocID="{85C5234A-FF86-42E1-A0FF-F5CE87291048}" presName="CompostProcess" presStyleCnt="0">
        <dgm:presLayoutVars>
          <dgm:dir/>
          <dgm:resizeHandles val="exact"/>
        </dgm:presLayoutVars>
      </dgm:prSet>
      <dgm:spPr/>
    </dgm:pt>
    <dgm:pt modelId="{52DF91AE-1105-4480-A013-EB68EA7C14EE}" type="pres">
      <dgm:prSet presAssocID="{85C5234A-FF86-42E1-A0FF-F5CE87291048}" presName="arrow" presStyleLbl="bgShp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A7D4ABFD-ADE2-4C7C-8C05-295323C922DF}" type="pres">
      <dgm:prSet presAssocID="{85C5234A-FF86-42E1-A0FF-F5CE87291048}" presName="linearProcess" presStyleCnt="0"/>
      <dgm:spPr/>
    </dgm:pt>
    <dgm:pt modelId="{77AB9E8C-9BBA-4C6B-95E9-49AF357D545A}" type="pres">
      <dgm:prSet presAssocID="{C644586A-C7E5-4CE9-B1E1-7D9B7A945FEC}" presName="textNode" presStyleLbl="node1" presStyleIdx="0" presStyleCnt="4">
        <dgm:presLayoutVars>
          <dgm:bulletEnabled val="1"/>
        </dgm:presLayoutVars>
      </dgm:prSet>
      <dgm:spPr/>
    </dgm:pt>
    <dgm:pt modelId="{D9DAF015-8C9E-4937-9C88-EF1D480C7352}" type="pres">
      <dgm:prSet presAssocID="{9F68E2EC-4595-47EE-8DF2-858E75FFA3FD}" presName="sibTrans" presStyleCnt="0"/>
      <dgm:spPr/>
    </dgm:pt>
    <dgm:pt modelId="{0CF8D3E8-F966-46D8-86E8-245156212B7E}" type="pres">
      <dgm:prSet presAssocID="{D8F82893-6C8A-4C58-95EF-BD117CA2AEC1}" presName="textNode" presStyleLbl="node1" presStyleIdx="1" presStyleCnt="4">
        <dgm:presLayoutVars>
          <dgm:bulletEnabled val="1"/>
        </dgm:presLayoutVars>
      </dgm:prSet>
      <dgm:spPr/>
    </dgm:pt>
    <dgm:pt modelId="{D6DEBE94-F13D-4891-AE11-16B4FA54C927}" type="pres">
      <dgm:prSet presAssocID="{87380334-A210-40F8-9191-F37DF381020E}" presName="sibTrans" presStyleCnt="0"/>
      <dgm:spPr/>
    </dgm:pt>
    <dgm:pt modelId="{E0E4B7FB-4508-4AC5-ACC0-34E5D03C5DDE}" type="pres">
      <dgm:prSet presAssocID="{0B78B141-41B4-4566-9857-2EEBABA43CB5}" presName="textNode" presStyleLbl="node1" presStyleIdx="2" presStyleCnt="4">
        <dgm:presLayoutVars>
          <dgm:bulletEnabled val="1"/>
        </dgm:presLayoutVars>
      </dgm:prSet>
      <dgm:spPr/>
    </dgm:pt>
    <dgm:pt modelId="{1402DB94-8B9F-41DB-A9BF-91FACC962D21}" type="pres">
      <dgm:prSet presAssocID="{9E5C642F-8980-41F6-BEC7-8AA850434BF8}" presName="sibTrans" presStyleCnt="0"/>
      <dgm:spPr/>
    </dgm:pt>
    <dgm:pt modelId="{21E19BBE-920F-4CA8-B6A7-4EFAF275C541}" type="pres">
      <dgm:prSet presAssocID="{3DBE751E-FD4E-4168-9C9D-FDB0CB5419F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24BAB16-4F39-4858-81AA-2F7E9D335389}" srcId="{85C5234A-FF86-42E1-A0FF-F5CE87291048}" destId="{3DBE751E-FD4E-4168-9C9D-FDB0CB5419FC}" srcOrd="3" destOrd="0" parTransId="{E1217972-56CC-4F23-A790-B200C6494263}" sibTransId="{0F12469D-A568-4B06-9B55-BFE468B30869}"/>
    <dgm:cxn modelId="{43DAE335-9C04-4374-9CCB-C8F5BD32B8F9}" type="presOf" srcId="{3DBE751E-FD4E-4168-9C9D-FDB0CB5419FC}" destId="{21E19BBE-920F-4CA8-B6A7-4EFAF275C541}" srcOrd="0" destOrd="0" presId="urn:microsoft.com/office/officeart/2005/8/layout/hProcess9"/>
    <dgm:cxn modelId="{9F453889-A307-4B3D-82E7-29D5B5F30AA9}" srcId="{85C5234A-FF86-42E1-A0FF-F5CE87291048}" destId="{D8F82893-6C8A-4C58-95EF-BD117CA2AEC1}" srcOrd="1" destOrd="0" parTransId="{B98E19C4-DB4E-4A7A-9946-DA9B6F0FA99B}" sibTransId="{87380334-A210-40F8-9191-F37DF381020E}"/>
    <dgm:cxn modelId="{03FA738B-47C7-4054-BFE8-72B3680078BD}" type="presOf" srcId="{D8F82893-6C8A-4C58-95EF-BD117CA2AEC1}" destId="{0CF8D3E8-F966-46D8-86E8-245156212B7E}" srcOrd="0" destOrd="0" presId="urn:microsoft.com/office/officeart/2005/8/layout/hProcess9"/>
    <dgm:cxn modelId="{3B0AD591-1EA8-448B-8562-51068BF6298A}" type="presOf" srcId="{0B78B141-41B4-4566-9857-2EEBABA43CB5}" destId="{E0E4B7FB-4508-4AC5-ACC0-34E5D03C5DDE}" srcOrd="0" destOrd="0" presId="urn:microsoft.com/office/officeart/2005/8/layout/hProcess9"/>
    <dgm:cxn modelId="{1C740FB0-0071-42D5-AA6B-DDBD07D390E7}" srcId="{85C5234A-FF86-42E1-A0FF-F5CE87291048}" destId="{C644586A-C7E5-4CE9-B1E1-7D9B7A945FEC}" srcOrd="0" destOrd="0" parTransId="{B24264D9-6BB1-42C7-940F-A6DD79F698EC}" sibTransId="{9F68E2EC-4595-47EE-8DF2-858E75FFA3FD}"/>
    <dgm:cxn modelId="{9F09B5B8-066D-4164-AD8F-F83FDA8805C9}" type="presOf" srcId="{C644586A-C7E5-4CE9-B1E1-7D9B7A945FEC}" destId="{77AB9E8C-9BBA-4C6B-95E9-49AF357D545A}" srcOrd="0" destOrd="0" presId="urn:microsoft.com/office/officeart/2005/8/layout/hProcess9"/>
    <dgm:cxn modelId="{74063FE8-4F44-4247-A5E3-71F18B75AD7E}" type="presOf" srcId="{85C5234A-FF86-42E1-A0FF-F5CE87291048}" destId="{422D0845-8DD0-47BB-8994-88F5FE61CBC7}" srcOrd="0" destOrd="0" presId="urn:microsoft.com/office/officeart/2005/8/layout/hProcess9"/>
    <dgm:cxn modelId="{741953FE-9170-41C8-BBDE-1D2DB40C9E52}" srcId="{85C5234A-FF86-42E1-A0FF-F5CE87291048}" destId="{0B78B141-41B4-4566-9857-2EEBABA43CB5}" srcOrd="2" destOrd="0" parTransId="{DD08DAF8-638C-40A5-8DB9-9AD6DE382E61}" sibTransId="{9E5C642F-8980-41F6-BEC7-8AA850434BF8}"/>
    <dgm:cxn modelId="{8C4ABBCC-C2ED-418B-A7FE-9B46D641D40C}" type="presParOf" srcId="{422D0845-8DD0-47BB-8994-88F5FE61CBC7}" destId="{52DF91AE-1105-4480-A013-EB68EA7C14EE}" srcOrd="0" destOrd="0" presId="urn:microsoft.com/office/officeart/2005/8/layout/hProcess9"/>
    <dgm:cxn modelId="{B1FE9B6B-CB46-4473-B944-87A828F6A459}" type="presParOf" srcId="{422D0845-8DD0-47BB-8994-88F5FE61CBC7}" destId="{A7D4ABFD-ADE2-4C7C-8C05-295323C922DF}" srcOrd="1" destOrd="0" presId="urn:microsoft.com/office/officeart/2005/8/layout/hProcess9"/>
    <dgm:cxn modelId="{06DD9C4F-927E-481C-88F5-BC6CA988BBBB}" type="presParOf" srcId="{A7D4ABFD-ADE2-4C7C-8C05-295323C922DF}" destId="{77AB9E8C-9BBA-4C6B-95E9-49AF357D545A}" srcOrd="0" destOrd="0" presId="urn:microsoft.com/office/officeart/2005/8/layout/hProcess9"/>
    <dgm:cxn modelId="{62B50DD1-0F5A-40CD-81C5-F240D79327CD}" type="presParOf" srcId="{A7D4ABFD-ADE2-4C7C-8C05-295323C922DF}" destId="{D9DAF015-8C9E-4937-9C88-EF1D480C7352}" srcOrd="1" destOrd="0" presId="urn:microsoft.com/office/officeart/2005/8/layout/hProcess9"/>
    <dgm:cxn modelId="{7DEF3D47-FE14-4796-8785-1D9A1AFFF39A}" type="presParOf" srcId="{A7D4ABFD-ADE2-4C7C-8C05-295323C922DF}" destId="{0CF8D3E8-F966-46D8-86E8-245156212B7E}" srcOrd="2" destOrd="0" presId="urn:microsoft.com/office/officeart/2005/8/layout/hProcess9"/>
    <dgm:cxn modelId="{0901A42F-55F2-4160-918D-584EA178D266}" type="presParOf" srcId="{A7D4ABFD-ADE2-4C7C-8C05-295323C922DF}" destId="{D6DEBE94-F13D-4891-AE11-16B4FA54C927}" srcOrd="3" destOrd="0" presId="urn:microsoft.com/office/officeart/2005/8/layout/hProcess9"/>
    <dgm:cxn modelId="{06CA0F63-E03C-4F05-A0C0-DF53BA43A45C}" type="presParOf" srcId="{A7D4ABFD-ADE2-4C7C-8C05-295323C922DF}" destId="{E0E4B7FB-4508-4AC5-ACC0-34E5D03C5DDE}" srcOrd="4" destOrd="0" presId="urn:microsoft.com/office/officeart/2005/8/layout/hProcess9"/>
    <dgm:cxn modelId="{7E7E2673-4B39-4B20-8ADC-7FFC1DF475D7}" type="presParOf" srcId="{A7D4ABFD-ADE2-4C7C-8C05-295323C922DF}" destId="{1402DB94-8B9F-41DB-A9BF-91FACC962D21}" srcOrd="5" destOrd="0" presId="urn:microsoft.com/office/officeart/2005/8/layout/hProcess9"/>
    <dgm:cxn modelId="{9B67F068-650E-4AA2-B388-E7149A486C7A}" type="presParOf" srcId="{A7D4ABFD-ADE2-4C7C-8C05-295323C922DF}" destId="{21E19BBE-920F-4CA8-B6A7-4EFAF275C54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14B4A-3C17-4959-A546-D1E39165C5C2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D579AC-77AD-42D1-905F-2E914B9A9D63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разместить в сейфе сейф-пакеты с ЭМ и обеспечить их надежное хранение до момента выдачи организаторам. Вскрыть сейф-пакет руководителя ППЭ и разложить формы из пакета</a:t>
          </a:r>
        </a:p>
      </dgm:t>
    </dgm:pt>
    <dgm:pt modelId="{4E4AF3F8-6C83-462C-9C3A-894401C3238C}" type="parTrans" cxnId="{151F130C-B1D8-467B-9C41-9A3BD6933066}">
      <dgm:prSet/>
      <dgm:spPr/>
      <dgm:t>
        <a:bodyPr/>
        <a:lstStyle/>
        <a:p>
          <a:endParaRPr lang="ru-RU"/>
        </a:p>
      </dgm:t>
    </dgm:pt>
    <dgm:pt modelId="{E9445F0D-74B7-474F-B69B-217E246C7E87}" type="sibTrans" cxnId="{151F130C-B1D8-467B-9C41-9A3BD6933066}">
      <dgm:prSet/>
      <dgm:spPr/>
      <dgm:t>
        <a:bodyPr/>
        <a:lstStyle/>
        <a:p>
          <a:endParaRPr lang="ru-RU"/>
        </a:p>
      </dgm:t>
    </dgm:pt>
    <dgm:pt modelId="{EAA3388F-5207-4C09-8398-9A5FC5560495}">
      <dgm:prSet phldrT="[Текст]" custT="1"/>
      <dgm:spPr/>
      <dgm:t>
        <a:bodyPr/>
        <a:lstStyle/>
        <a:p>
          <a:pPr algn="l"/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ПРОВЕРИТЬ ГОТОВНОСТЬ АУДИТОРИЙ К ПРОВЕДЕНИЮ ЕГЭ</a:t>
          </a:r>
        </a:p>
      </dgm:t>
    </dgm:pt>
    <dgm:pt modelId="{9AEEF67E-FBEC-4DBE-BCFB-F73FB06E53F8}" type="parTrans" cxnId="{EE4219C6-0D0D-4C59-9D80-15CB17F90A75}">
      <dgm:prSet/>
      <dgm:spPr/>
      <dgm:t>
        <a:bodyPr/>
        <a:lstStyle/>
        <a:p>
          <a:endParaRPr lang="ru-RU"/>
        </a:p>
      </dgm:t>
    </dgm:pt>
    <dgm:pt modelId="{0CAE1E0A-B9D5-470C-A99A-542DB053778D}" type="sibTrans" cxnId="{EE4219C6-0D0D-4C59-9D80-15CB17F90A75}">
      <dgm:prSet/>
      <dgm:spPr/>
      <dgm:t>
        <a:bodyPr/>
        <a:lstStyle/>
        <a:p>
          <a:endParaRPr lang="ru-RU"/>
        </a:p>
      </dgm:t>
    </dgm:pt>
    <dgm:pt modelId="{D0B3B2DE-F383-43DD-A0C3-1552E943E2A1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не позднее 07:50 часов организовать регистрацию лиц, привлекаемых к проведению ЕГЭ в ППЭ 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(по  форме ППЭ-07 «Список работников ППЭ»)</a:t>
          </a:r>
        </a:p>
      </dgm:t>
    </dgm:pt>
    <dgm:pt modelId="{80DE2430-93D4-4922-9E12-8B6892F1103F}" type="parTrans" cxnId="{5321F0D1-61C0-4A7F-96B9-FFDD5820B6D6}">
      <dgm:prSet/>
      <dgm:spPr/>
      <dgm:t>
        <a:bodyPr/>
        <a:lstStyle/>
        <a:p>
          <a:endParaRPr lang="ru-RU"/>
        </a:p>
      </dgm:t>
    </dgm:pt>
    <dgm:pt modelId="{39A04370-E682-4A42-B473-8BCE8035BEAD}" type="sibTrans" cxnId="{5321F0D1-61C0-4A7F-96B9-FFDD5820B6D6}">
      <dgm:prSet/>
      <dgm:spPr/>
      <dgm:t>
        <a:bodyPr/>
        <a:lstStyle/>
        <a:p>
          <a:endParaRPr lang="ru-RU"/>
        </a:p>
      </dgm:t>
    </dgm:pt>
    <dgm:pt modelId="{A1D03B1C-2F00-4DE5-A69A-61D112911BD5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дать распоряжение техническим специалистам о начале видеонаблюдения (в штабе до получения ЭМ, в аудиториях - не позднее 09:00 часов), о сверке часов во всех аудиториях и времени на ПАК</a:t>
          </a:r>
        </a:p>
      </dgm:t>
    </dgm:pt>
    <dgm:pt modelId="{34DCF61C-B397-4DB5-85C2-770C78719699}" type="parTrans" cxnId="{31E0EBB0-BBE8-4928-A8BA-9AA4B78BB012}">
      <dgm:prSet/>
      <dgm:spPr/>
      <dgm:t>
        <a:bodyPr/>
        <a:lstStyle/>
        <a:p>
          <a:endParaRPr lang="ru-RU"/>
        </a:p>
      </dgm:t>
    </dgm:pt>
    <dgm:pt modelId="{7BB1741E-1038-4F3B-B5B1-748EDB82687A}" type="sibTrans" cxnId="{31E0EBB0-BBE8-4928-A8BA-9AA4B78BB012}">
      <dgm:prSet/>
      <dgm:spPr/>
      <dgm:t>
        <a:bodyPr/>
        <a:lstStyle/>
        <a:p>
          <a:endParaRPr lang="ru-RU"/>
        </a:p>
      </dgm:t>
    </dgm:pt>
    <dgm:pt modelId="{238EFA60-EBD2-493D-9001-A8197168EBC9}" type="pres">
      <dgm:prSet presAssocID="{04214B4A-3C17-4959-A546-D1E39165C5C2}" presName="outerComposite" presStyleCnt="0">
        <dgm:presLayoutVars>
          <dgm:chMax val="5"/>
          <dgm:dir/>
          <dgm:resizeHandles val="exact"/>
        </dgm:presLayoutVars>
      </dgm:prSet>
      <dgm:spPr/>
    </dgm:pt>
    <dgm:pt modelId="{693ADA70-52A0-45E2-BBBB-C12BE480E225}" type="pres">
      <dgm:prSet presAssocID="{04214B4A-3C17-4959-A546-D1E39165C5C2}" presName="dummyMaxCanvas" presStyleCnt="0">
        <dgm:presLayoutVars/>
      </dgm:prSet>
      <dgm:spPr/>
    </dgm:pt>
    <dgm:pt modelId="{12227551-0AC4-4371-A011-23A8C332EB05}" type="pres">
      <dgm:prSet presAssocID="{04214B4A-3C17-4959-A546-D1E39165C5C2}" presName="FourNodes_1" presStyleLbl="node1" presStyleIdx="0" presStyleCnt="4">
        <dgm:presLayoutVars>
          <dgm:bulletEnabled val="1"/>
        </dgm:presLayoutVars>
      </dgm:prSet>
      <dgm:spPr/>
    </dgm:pt>
    <dgm:pt modelId="{B8E3BB4C-F188-4BBE-B94A-6DB2497D1D34}" type="pres">
      <dgm:prSet presAssocID="{04214B4A-3C17-4959-A546-D1E39165C5C2}" presName="FourNodes_2" presStyleLbl="node1" presStyleIdx="1" presStyleCnt="4">
        <dgm:presLayoutVars>
          <dgm:bulletEnabled val="1"/>
        </dgm:presLayoutVars>
      </dgm:prSet>
      <dgm:spPr/>
    </dgm:pt>
    <dgm:pt modelId="{FAD1DCDE-EF36-4157-BBB2-D90CDB2DDFE5}" type="pres">
      <dgm:prSet presAssocID="{04214B4A-3C17-4959-A546-D1E39165C5C2}" presName="FourNodes_3" presStyleLbl="node1" presStyleIdx="2" presStyleCnt="4">
        <dgm:presLayoutVars>
          <dgm:bulletEnabled val="1"/>
        </dgm:presLayoutVars>
      </dgm:prSet>
      <dgm:spPr/>
    </dgm:pt>
    <dgm:pt modelId="{43405F11-8B98-43AD-BBEC-AE02C0C77090}" type="pres">
      <dgm:prSet presAssocID="{04214B4A-3C17-4959-A546-D1E39165C5C2}" presName="FourNodes_4" presStyleLbl="node1" presStyleIdx="3" presStyleCnt="4">
        <dgm:presLayoutVars>
          <dgm:bulletEnabled val="1"/>
        </dgm:presLayoutVars>
      </dgm:prSet>
      <dgm:spPr/>
    </dgm:pt>
    <dgm:pt modelId="{530AE7AF-93B6-4B77-B9A4-2B361822A87E}" type="pres">
      <dgm:prSet presAssocID="{04214B4A-3C17-4959-A546-D1E39165C5C2}" presName="FourConn_1-2" presStyleLbl="fgAccFollowNode1" presStyleIdx="0" presStyleCnt="3">
        <dgm:presLayoutVars>
          <dgm:bulletEnabled val="1"/>
        </dgm:presLayoutVars>
      </dgm:prSet>
      <dgm:spPr/>
    </dgm:pt>
    <dgm:pt modelId="{67CC7E75-BD26-48DC-9C81-5F2A6C3816B3}" type="pres">
      <dgm:prSet presAssocID="{04214B4A-3C17-4959-A546-D1E39165C5C2}" presName="FourConn_2-3" presStyleLbl="fgAccFollowNode1" presStyleIdx="1" presStyleCnt="3">
        <dgm:presLayoutVars>
          <dgm:bulletEnabled val="1"/>
        </dgm:presLayoutVars>
      </dgm:prSet>
      <dgm:spPr/>
    </dgm:pt>
    <dgm:pt modelId="{5D8F87CB-F2FA-4140-9477-1892A641E39F}" type="pres">
      <dgm:prSet presAssocID="{04214B4A-3C17-4959-A546-D1E39165C5C2}" presName="FourConn_3-4" presStyleLbl="fgAccFollowNode1" presStyleIdx="2" presStyleCnt="3">
        <dgm:presLayoutVars>
          <dgm:bulletEnabled val="1"/>
        </dgm:presLayoutVars>
      </dgm:prSet>
      <dgm:spPr/>
    </dgm:pt>
    <dgm:pt modelId="{6C8204AB-26EE-4F4A-AB17-53C6E3E93FDC}" type="pres">
      <dgm:prSet presAssocID="{04214B4A-3C17-4959-A546-D1E39165C5C2}" presName="FourNodes_1_text" presStyleLbl="node1" presStyleIdx="3" presStyleCnt="4">
        <dgm:presLayoutVars>
          <dgm:bulletEnabled val="1"/>
        </dgm:presLayoutVars>
      </dgm:prSet>
      <dgm:spPr/>
    </dgm:pt>
    <dgm:pt modelId="{39AA0322-1AB5-4126-B2DF-D22207E35DD7}" type="pres">
      <dgm:prSet presAssocID="{04214B4A-3C17-4959-A546-D1E39165C5C2}" presName="FourNodes_2_text" presStyleLbl="node1" presStyleIdx="3" presStyleCnt="4">
        <dgm:presLayoutVars>
          <dgm:bulletEnabled val="1"/>
        </dgm:presLayoutVars>
      </dgm:prSet>
      <dgm:spPr/>
    </dgm:pt>
    <dgm:pt modelId="{99109827-D33F-4CA4-9754-0347DD6F79B7}" type="pres">
      <dgm:prSet presAssocID="{04214B4A-3C17-4959-A546-D1E39165C5C2}" presName="FourNodes_3_text" presStyleLbl="node1" presStyleIdx="3" presStyleCnt="4">
        <dgm:presLayoutVars>
          <dgm:bulletEnabled val="1"/>
        </dgm:presLayoutVars>
      </dgm:prSet>
      <dgm:spPr/>
    </dgm:pt>
    <dgm:pt modelId="{D077AB6C-20DE-4066-8E46-2F8FFF1805BA}" type="pres">
      <dgm:prSet presAssocID="{04214B4A-3C17-4959-A546-D1E39165C5C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51F130C-B1D8-467B-9C41-9A3BD6933066}" srcId="{04214B4A-3C17-4959-A546-D1E39165C5C2}" destId="{84D579AC-77AD-42D1-905F-2E914B9A9D63}" srcOrd="0" destOrd="0" parTransId="{4E4AF3F8-6C83-462C-9C3A-894401C3238C}" sibTransId="{E9445F0D-74B7-474F-B69B-217E246C7E87}"/>
    <dgm:cxn modelId="{70134F0C-EBF4-424C-8E13-A3030E2EF27F}" type="presOf" srcId="{A1D03B1C-2F00-4DE5-A69A-61D112911BD5}" destId="{43405F11-8B98-43AD-BBEC-AE02C0C77090}" srcOrd="0" destOrd="0" presId="urn:microsoft.com/office/officeart/2005/8/layout/vProcess5"/>
    <dgm:cxn modelId="{89FC2933-6365-46AA-8704-C7DBEA85DFC3}" type="presOf" srcId="{0CAE1E0A-B9D5-470C-A99A-542DB053778D}" destId="{5D8F87CB-F2FA-4140-9477-1892A641E39F}" srcOrd="0" destOrd="0" presId="urn:microsoft.com/office/officeart/2005/8/layout/vProcess5"/>
    <dgm:cxn modelId="{67233363-0CEC-413A-837B-464A51E537D2}" type="presOf" srcId="{39A04370-E682-4A42-B473-8BCE8035BEAD}" destId="{67CC7E75-BD26-48DC-9C81-5F2A6C3816B3}" srcOrd="0" destOrd="0" presId="urn:microsoft.com/office/officeart/2005/8/layout/vProcess5"/>
    <dgm:cxn modelId="{C7524280-BEAA-4E17-B6F4-B666F09772CC}" type="presOf" srcId="{D0B3B2DE-F383-43DD-A0C3-1552E943E2A1}" destId="{39AA0322-1AB5-4126-B2DF-D22207E35DD7}" srcOrd="1" destOrd="0" presId="urn:microsoft.com/office/officeart/2005/8/layout/vProcess5"/>
    <dgm:cxn modelId="{5F24F6A7-74F9-4B51-BC9E-F524DDB3CCC1}" type="presOf" srcId="{04214B4A-3C17-4959-A546-D1E39165C5C2}" destId="{238EFA60-EBD2-493D-9001-A8197168EBC9}" srcOrd="0" destOrd="0" presId="urn:microsoft.com/office/officeart/2005/8/layout/vProcess5"/>
    <dgm:cxn modelId="{6C49B4A9-F68E-47C1-851F-C22A70ADC391}" type="presOf" srcId="{EAA3388F-5207-4C09-8398-9A5FC5560495}" destId="{99109827-D33F-4CA4-9754-0347DD6F79B7}" srcOrd="1" destOrd="0" presId="urn:microsoft.com/office/officeart/2005/8/layout/vProcess5"/>
    <dgm:cxn modelId="{AFD7DBAD-F957-4317-897D-F44988339C38}" type="presOf" srcId="{D0B3B2DE-F383-43DD-A0C3-1552E943E2A1}" destId="{B8E3BB4C-F188-4BBE-B94A-6DB2497D1D34}" srcOrd="0" destOrd="0" presId="urn:microsoft.com/office/officeart/2005/8/layout/vProcess5"/>
    <dgm:cxn modelId="{31E0EBB0-BBE8-4928-A8BA-9AA4B78BB012}" srcId="{04214B4A-3C17-4959-A546-D1E39165C5C2}" destId="{A1D03B1C-2F00-4DE5-A69A-61D112911BD5}" srcOrd="3" destOrd="0" parTransId="{34DCF61C-B397-4DB5-85C2-770C78719699}" sibTransId="{7BB1741E-1038-4F3B-B5B1-748EDB82687A}"/>
    <dgm:cxn modelId="{EE4219C6-0D0D-4C59-9D80-15CB17F90A75}" srcId="{04214B4A-3C17-4959-A546-D1E39165C5C2}" destId="{EAA3388F-5207-4C09-8398-9A5FC5560495}" srcOrd="2" destOrd="0" parTransId="{9AEEF67E-FBEC-4DBE-BCFB-F73FB06E53F8}" sibTransId="{0CAE1E0A-B9D5-470C-A99A-542DB053778D}"/>
    <dgm:cxn modelId="{5321F0D1-61C0-4A7F-96B9-FFDD5820B6D6}" srcId="{04214B4A-3C17-4959-A546-D1E39165C5C2}" destId="{D0B3B2DE-F383-43DD-A0C3-1552E943E2A1}" srcOrd="1" destOrd="0" parTransId="{80DE2430-93D4-4922-9E12-8B6892F1103F}" sibTransId="{39A04370-E682-4A42-B473-8BCE8035BEAD}"/>
    <dgm:cxn modelId="{DF84D5E6-78A0-4A37-8325-BA23054E35E2}" type="presOf" srcId="{E9445F0D-74B7-474F-B69B-217E246C7E87}" destId="{530AE7AF-93B6-4B77-B9A4-2B361822A87E}" srcOrd="0" destOrd="0" presId="urn:microsoft.com/office/officeart/2005/8/layout/vProcess5"/>
    <dgm:cxn modelId="{FD959BF2-306A-4E27-BE2C-E1FCFF5A22F7}" type="presOf" srcId="{A1D03B1C-2F00-4DE5-A69A-61D112911BD5}" destId="{D077AB6C-20DE-4066-8E46-2F8FFF1805BA}" srcOrd="1" destOrd="0" presId="urn:microsoft.com/office/officeart/2005/8/layout/vProcess5"/>
    <dgm:cxn modelId="{82E2CDF6-008C-461E-8A1F-5176CDF901EB}" type="presOf" srcId="{84D579AC-77AD-42D1-905F-2E914B9A9D63}" destId="{6C8204AB-26EE-4F4A-AB17-53C6E3E93FDC}" srcOrd="1" destOrd="0" presId="urn:microsoft.com/office/officeart/2005/8/layout/vProcess5"/>
    <dgm:cxn modelId="{0E6FC2FB-72FD-413E-B8B3-0315CF82B8A3}" type="presOf" srcId="{84D579AC-77AD-42D1-905F-2E914B9A9D63}" destId="{12227551-0AC4-4371-A011-23A8C332EB05}" srcOrd="0" destOrd="0" presId="urn:microsoft.com/office/officeart/2005/8/layout/vProcess5"/>
    <dgm:cxn modelId="{4594D6FB-9D98-4617-AAE7-48EBD44F9901}" type="presOf" srcId="{EAA3388F-5207-4C09-8398-9A5FC5560495}" destId="{FAD1DCDE-EF36-4157-BBB2-D90CDB2DDFE5}" srcOrd="0" destOrd="0" presId="urn:microsoft.com/office/officeart/2005/8/layout/vProcess5"/>
    <dgm:cxn modelId="{CCCC7706-7599-42C3-BD08-AA23C937A195}" type="presParOf" srcId="{238EFA60-EBD2-493D-9001-A8197168EBC9}" destId="{693ADA70-52A0-45E2-BBBB-C12BE480E225}" srcOrd="0" destOrd="0" presId="urn:microsoft.com/office/officeart/2005/8/layout/vProcess5"/>
    <dgm:cxn modelId="{37243AAE-055B-475A-83AC-C919CCF6FBB9}" type="presParOf" srcId="{238EFA60-EBD2-493D-9001-A8197168EBC9}" destId="{12227551-0AC4-4371-A011-23A8C332EB05}" srcOrd="1" destOrd="0" presId="urn:microsoft.com/office/officeart/2005/8/layout/vProcess5"/>
    <dgm:cxn modelId="{0FAEF5B2-095C-493F-95EB-9CA8FBC23D68}" type="presParOf" srcId="{238EFA60-EBD2-493D-9001-A8197168EBC9}" destId="{B8E3BB4C-F188-4BBE-B94A-6DB2497D1D34}" srcOrd="2" destOrd="0" presId="urn:microsoft.com/office/officeart/2005/8/layout/vProcess5"/>
    <dgm:cxn modelId="{8415EA7E-716F-432A-BFF0-204C99C9A93B}" type="presParOf" srcId="{238EFA60-EBD2-493D-9001-A8197168EBC9}" destId="{FAD1DCDE-EF36-4157-BBB2-D90CDB2DDFE5}" srcOrd="3" destOrd="0" presId="urn:microsoft.com/office/officeart/2005/8/layout/vProcess5"/>
    <dgm:cxn modelId="{2C33A3DC-CE8B-47F4-9F16-22D54A737C07}" type="presParOf" srcId="{238EFA60-EBD2-493D-9001-A8197168EBC9}" destId="{43405F11-8B98-43AD-BBEC-AE02C0C77090}" srcOrd="4" destOrd="0" presId="urn:microsoft.com/office/officeart/2005/8/layout/vProcess5"/>
    <dgm:cxn modelId="{A1C5AF99-AFB8-4136-87A6-4A434B215BDD}" type="presParOf" srcId="{238EFA60-EBD2-493D-9001-A8197168EBC9}" destId="{530AE7AF-93B6-4B77-B9A4-2B361822A87E}" srcOrd="5" destOrd="0" presId="urn:microsoft.com/office/officeart/2005/8/layout/vProcess5"/>
    <dgm:cxn modelId="{A691048C-2E7C-4B24-BD32-C23C0857F3F1}" type="presParOf" srcId="{238EFA60-EBD2-493D-9001-A8197168EBC9}" destId="{67CC7E75-BD26-48DC-9C81-5F2A6C3816B3}" srcOrd="6" destOrd="0" presId="urn:microsoft.com/office/officeart/2005/8/layout/vProcess5"/>
    <dgm:cxn modelId="{CA1A4FCB-7C15-4F88-B07B-431A29A508CE}" type="presParOf" srcId="{238EFA60-EBD2-493D-9001-A8197168EBC9}" destId="{5D8F87CB-F2FA-4140-9477-1892A641E39F}" srcOrd="7" destOrd="0" presId="urn:microsoft.com/office/officeart/2005/8/layout/vProcess5"/>
    <dgm:cxn modelId="{D8A90916-7B5B-4A47-95E4-4D507F7D4451}" type="presParOf" srcId="{238EFA60-EBD2-493D-9001-A8197168EBC9}" destId="{6C8204AB-26EE-4F4A-AB17-53C6E3E93FDC}" srcOrd="8" destOrd="0" presId="urn:microsoft.com/office/officeart/2005/8/layout/vProcess5"/>
    <dgm:cxn modelId="{85F8D72A-66C3-44F7-8B81-54D272762BF6}" type="presParOf" srcId="{238EFA60-EBD2-493D-9001-A8197168EBC9}" destId="{39AA0322-1AB5-4126-B2DF-D22207E35DD7}" srcOrd="9" destOrd="0" presId="urn:microsoft.com/office/officeart/2005/8/layout/vProcess5"/>
    <dgm:cxn modelId="{3B9F271C-2140-4747-A9D0-E893034D4849}" type="presParOf" srcId="{238EFA60-EBD2-493D-9001-A8197168EBC9}" destId="{99109827-D33F-4CA4-9754-0347DD6F79B7}" srcOrd="10" destOrd="0" presId="urn:microsoft.com/office/officeart/2005/8/layout/vProcess5"/>
    <dgm:cxn modelId="{8FFF2E44-138E-4908-A1CC-E762F9294A8D}" type="presParOf" srcId="{238EFA60-EBD2-493D-9001-A8197168EBC9}" destId="{D077AB6C-20DE-4066-8E46-2F8FFF1805B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1DB97-158A-496E-96FB-3770C79828E5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E20F89-8F33-4923-BB8E-6C7FDAE707F5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выдать ответственному организатору вне аудитории формы ППЭ-06-01 и            ППЭ-06-02 для размещения на информационном стенде</a:t>
          </a:r>
        </a:p>
      </dgm:t>
    </dgm:pt>
    <dgm:pt modelId="{7EEB690C-95C9-47FC-A2F4-7287197955D5}" type="parTrans" cxnId="{F3E6FA7E-8B49-4F2C-88C5-B23382F69236}">
      <dgm:prSet/>
      <dgm:spPr/>
      <dgm:t>
        <a:bodyPr/>
        <a:lstStyle/>
        <a:p>
          <a:endParaRPr lang="ru-RU"/>
        </a:p>
      </dgm:t>
    </dgm:pt>
    <dgm:pt modelId="{9BED7DE1-FA28-47F5-A5C5-E84EF0080B65}" type="sibTrans" cxnId="{F3E6FA7E-8B49-4F2C-88C5-B23382F69236}">
      <dgm:prSet/>
      <dgm:spPr/>
      <dgm:t>
        <a:bodyPr/>
        <a:lstStyle/>
        <a:p>
          <a:endParaRPr lang="ru-RU"/>
        </a:p>
      </dgm:t>
    </dgm:pt>
    <dgm:pt modelId="{4F2E3621-9E05-4CF2-B1CC-E0A55CD7E28F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назначить ответственных организаторов в каждую аудиторию в соответствии с формой ППЭ-07 «Список работников ППЭ»</a:t>
          </a:r>
        </a:p>
      </dgm:t>
    </dgm:pt>
    <dgm:pt modelId="{2177607B-E820-4C68-9BC3-57C86617C2DD}" type="parTrans" cxnId="{70AD51EA-B314-4D76-8DEB-7ADB76B201A9}">
      <dgm:prSet/>
      <dgm:spPr/>
      <dgm:t>
        <a:bodyPr/>
        <a:lstStyle/>
        <a:p>
          <a:endParaRPr lang="ru-RU"/>
        </a:p>
      </dgm:t>
    </dgm:pt>
    <dgm:pt modelId="{E02020E4-D34A-4DD0-BFCE-AD38664B41AE}" type="sibTrans" cxnId="{70AD51EA-B314-4D76-8DEB-7ADB76B201A9}">
      <dgm:prSet/>
      <dgm:spPr/>
      <dgm:t>
        <a:bodyPr/>
        <a:lstStyle/>
        <a:p>
          <a:endParaRPr lang="ru-RU"/>
        </a:p>
      </dgm:t>
    </dgm:pt>
    <dgm:pt modelId="{42A0B73A-18BD-4443-9D59-F524CC689D1B}">
      <dgm:prSet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 ранее 8.15 по местному времени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 начать проведение инструктажа с организаторами</a:t>
          </a:r>
        </a:p>
      </dgm:t>
    </dgm:pt>
    <dgm:pt modelId="{8A195F4B-B18F-46FF-9952-5A22CA1048BE}" type="parTrans" cxnId="{3DCB3FD4-4BB8-4129-A368-C94FB7CF17FB}">
      <dgm:prSet/>
      <dgm:spPr/>
      <dgm:t>
        <a:bodyPr/>
        <a:lstStyle/>
        <a:p>
          <a:endParaRPr lang="ru-RU"/>
        </a:p>
      </dgm:t>
    </dgm:pt>
    <dgm:pt modelId="{3E0A2B12-78A3-48F8-939A-4AD3DD5F2EFD}" type="sibTrans" cxnId="{3DCB3FD4-4BB8-4129-A368-C94FB7CF17FB}">
      <dgm:prSet/>
      <dgm:spPr/>
      <dgm:t>
        <a:bodyPr/>
        <a:lstStyle/>
        <a:p>
          <a:endParaRPr lang="ru-RU"/>
        </a:p>
      </dgm:t>
    </dgm:pt>
    <dgm:pt modelId="{0B4A4A7B-3621-491A-A63A-184626577FA0}" type="pres">
      <dgm:prSet presAssocID="{B961DB97-158A-496E-96FB-3770C79828E5}" presName="outerComposite" presStyleCnt="0">
        <dgm:presLayoutVars>
          <dgm:chMax val="5"/>
          <dgm:dir/>
          <dgm:resizeHandles val="exact"/>
        </dgm:presLayoutVars>
      </dgm:prSet>
      <dgm:spPr/>
    </dgm:pt>
    <dgm:pt modelId="{95EF92EF-9701-4193-AFA2-7979CA4FE276}" type="pres">
      <dgm:prSet presAssocID="{B961DB97-158A-496E-96FB-3770C79828E5}" presName="dummyMaxCanvas" presStyleCnt="0">
        <dgm:presLayoutVars/>
      </dgm:prSet>
      <dgm:spPr/>
    </dgm:pt>
    <dgm:pt modelId="{EAF8C1F4-0AFE-4D48-8B32-4F1AF7379C96}" type="pres">
      <dgm:prSet presAssocID="{B961DB97-158A-496E-96FB-3770C79828E5}" presName="ThreeNodes_1" presStyleLbl="node1" presStyleIdx="0" presStyleCnt="3" custScaleX="71382" custLinFactNeighborX="-11999">
        <dgm:presLayoutVars>
          <dgm:bulletEnabled val="1"/>
        </dgm:presLayoutVars>
      </dgm:prSet>
      <dgm:spPr/>
    </dgm:pt>
    <dgm:pt modelId="{FDFD515A-917D-4BE6-BD51-D3CE1FDBDA40}" type="pres">
      <dgm:prSet presAssocID="{B961DB97-158A-496E-96FB-3770C79828E5}" presName="ThreeNodes_2" presStyleLbl="node1" presStyleIdx="1" presStyleCnt="3">
        <dgm:presLayoutVars>
          <dgm:bulletEnabled val="1"/>
        </dgm:presLayoutVars>
      </dgm:prSet>
      <dgm:spPr/>
    </dgm:pt>
    <dgm:pt modelId="{80BE9BB1-A218-4EFC-ACE8-FB567F0408A0}" type="pres">
      <dgm:prSet presAssocID="{B961DB97-158A-496E-96FB-3770C79828E5}" presName="ThreeNodes_3" presStyleLbl="node1" presStyleIdx="2" presStyleCnt="3">
        <dgm:presLayoutVars>
          <dgm:bulletEnabled val="1"/>
        </dgm:presLayoutVars>
      </dgm:prSet>
      <dgm:spPr/>
    </dgm:pt>
    <dgm:pt modelId="{6F999E00-8929-4250-826A-7E94BED34EA1}" type="pres">
      <dgm:prSet presAssocID="{B961DB97-158A-496E-96FB-3770C79828E5}" presName="ThreeConn_1-2" presStyleLbl="fgAccFollowNode1" presStyleIdx="0" presStyleCnt="2" custLinFactNeighborX="-51719" custLinFactNeighborY="4062">
        <dgm:presLayoutVars>
          <dgm:bulletEnabled val="1"/>
        </dgm:presLayoutVars>
      </dgm:prSet>
      <dgm:spPr/>
    </dgm:pt>
    <dgm:pt modelId="{4F62A0DC-125F-477F-B3B9-0AD4F61E585E}" type="pres">
      <dgm:prSet presAssocID="{B961DB97-158A-496E-96FB-3770C79828E5}" presName="ThreeConn_2-3" presStyleLbl="fgAccFollowNode1" presStyleIdx="1" presStyleCnt="2">
        <dgm:presLayoutVars>
          <dgm:bulletEnabled val="1"/>
        </dgm:presLayoutVars>
      </dgm:prSet>
      <dgm:spPr/>
    </dgm:pt>
    <dgm:pt modelId="{FBB27C9F-4CA7-4CE9-8DA4-A8E3DBF48949}" type="pres">
      <dgm:prSet presAssocID="{B961DB97-158A-496E-96FB-3770C79828E5}" presName="ThreeNodes_1_text" presStyleLbl="node1" presStyleIdx="2" presStyleCnt="3">
        <dgm:presLayoutVars>
          <dgm:bulletEnabled val="1"/>
        </dgm:presLayoutVars>
      </dgm:prSet>
      <dgm:spPr/>
    </dgm:pt>
    <dgm:pt modelId="{31B37F17-A34C-4C69-8911-1130B4C4BABB}" type="pres">
      <dgm:prSet presAssocID="{B961DB97-158A-496E-96FB-3770C79828E5}" presName="ThreeNodes_2_text" presStyleLbl="node1" presStyleIdx="2" presStyleCnt="3">
        <dgm:presLayoutVars>
          <dgm:bulletEnabled val="1"/>
        </dgm:presLayoutVars>
      </dgm:prSet>
      <dgm:spPr/>
    </dgm:pt>
    <dgm:pt modelId="{98EA4A01-E840-4D9B-92AD-46BC552E97E2}" type="pres">
      <dgm:prSet presAssocID="{B961DB97-158A-496E-96FB-3770C79828E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BAFC30A-564F-4080-9BDA-10FB946AD58B}" type="presOf" srcId="{42A0B73A-18BD-4443-9D59-F524CC689D1B}" destId="{EAF8C1F4-0AFE-4D48-8B32-4F1AF7379C96}" srcOrd="0" destOrd="0" presId="urn:microsoft.com/office/officeart/2005/8/layout/vProcess5"/>
    <dgm:cxn modelId="{2C35D229-8441-4E01-B0D0-64766A2D83D8}" type="presOf" srcId="{4F2E3621-9E05-4CF2-B1CC-E0A55CD7E28F}" destId="{80BE9BB1-A218-4EFC-ACE8-FB567F0408A0}" srcOrd="0" destOrd="0" presId="urn:microsoft.com/office/officeart/2005/8/layout/vProcess5"/>
    <dgm:cxn modelId="{9FCF373F-7A0E-4483-BF59-60119503B706}" type="presOf" srcId="{9BED7DE1-FA28-47F5-A5C5-E84EF0080B65}" destId="{4F62A0DC-125F-477F-B3B9-0AD4F61E585E}" srcOrd="0" destOrd="0" presId="urn:microsoft.com/office/officeart/2005/8/layout/vProcess5"/>
    <dgm:cxn modelId="{7AB61646-646F-4DCB-862D-F554AA6CB4C8}" type="presOf" srcId="{B961DB97-158A-496E-96FB-3770C79828E5}" destId="{0B4A4A7B-3621-491A-A63A-184626577FA0}" srcOrd="0" destOrd="0" presId="urn:microsoft.com/office/officeart/2005/8/layout/vProcess5"/>
    <dgm:cxn modelId="{F3E6FA7E-8B49-4F2C-88C5-B23382F69236}" srcId="{B961DB97-158A-496E-96FB-3770C79828E5}" destId="{4EE20F89-8F33-4923-BB8E-6C7FDAE707F5}" srcOrd="1" destOrd="0" parTransId="{7EEB690C-95C9-47FC-A2F4-7287197955D5}" sibTransId="{9BED7DE1-FA28-47F5-A5C5-E84EF0080B65}"/>
    <dgm:cxn modelId="{52FE8CA0-94D7-4297-A767-71D23A1961AE}" type="presOf" srcId="{4EE20F89-8F33-4923-BB8E-6C7FDAE707F5}" destId="{31B37F17-A34C-4C69-8911-1130B4C4BABB}" srcOrd="1" destOrd="0" presId="urn:microsoft.com/office/officeart/2005/8/layout/vProcess5"/>
    <dgm:cxn modelId="{92C42ACA-92F2-4F84-B77A-F04A21A1C7A6}" type="presOf" srcId="{42A0B73A-18BD-4443-9D59-F524CC689D1B}" destId="{FBB27C9F-4CA7-4CE9-8DA4-A8E3DBF48949}" srcOrd="1" destOrd="0" presId="urn:microsoft.com/office/officeart/2005/8/layout/vProcess5"/>
    <dgm:cxn modelId="{C0314DD3-9C90-495B-99EC-A696DFAFA9A7}" type="presOf" srcId="{4EE20F89-8F33-4923-BB8E-6C7FDAE707F5}" destId="{FDFD515A-917D-4BE6-BD51-D3CE1FDBDA40}" srcOrd="0" destOrd="0" presId="urn:microsoft.com/office/officeart/2005/8/layout/vProcess5"/>
    <dgm:cxn modelId="{803F3DD4-8739-4E80-8CDA-A4E7B7FDDC18}" type="presOf" srcId="{3E0A2B12-78A3-48F8-939A-4AD3DD5F2EFD}" destId="{6F999E00-8929-4250-826A-7E94BED34EA1}" srcOrd="0" destOrd="0" presId="urn:microsoft.com/office/officeart/2005/8/layout/vProcess5"/>
    <dgm:cxn modelId="{3DCB3FD4-4BB8-4129-A368-C94FB7CF17FB}" srcId="{B961DB97-158A-496E-96FB-3770C79828E5}" destId="{42A0B73A-18BD-4443-9D59-F524CC689D1B}" srcOrd="0" destOrd="0" parTransId="{8A195F4B-B18F-46FF-9952-5A22CA1048BE}" sibTransId="{3E0A2B12-78A3-48F8-939A-4AD3DD5F2EFD}"/>
    <dgm:cxn modelId="{70AD51EA-B314-4D76-8DEB-7ADB76B201A9}" srcId="{B961DB97-158A-496E-96FB-3770C79828E5}" destId="{4F2E3621-9E05-4CF2-B1CC-E0A55CD7E28F}" srcOrd="2" destOrd="0" parTransId="{2177607B-E820-4C68-9BC3-57C86617C2DD}" sibTransId="{E02020E4-D34A-4DD0-BFCE-AD38664B41AE}"/>
    <dgm:cxn modelId="{21662CEE-EC52-4677-927B-25FF51925DAA}" type="presOf" srcId="{4F2E3621-9E05-4CF2-B1CC-E0A55CD7E28F}" destId="{98EA4A01-E840-4D9B-92AD-46BC552E97E2}" srcOrd="1" destOrd="0" presId="urn:microsoft.com/office/officeart/2005/8/layout/vProcess5"/>
    <dgm:cxn modelId="{B45EF53A-4B25-4BFD-803D-87EF90A7A648}" type="presParOf" srcId="{0B4A4A7B-3621-491A-A63A-184626577FA0}" destId="{95EF92EF-9701-4193-AFA2-7979CA4FE276}" srcOrd="0" destOrd="0" presId="urn:microsoft.com/office/officeart/2005/8/layout/vProcess5"/>
    <dgm:cxn modelId="{B7DAC44A-B547-4D1D-A267-AC3EEB6EB5D1}" type="presParOf" srcId="{0B4A4A7B-3621-491A-A63A-184626577FA0}" destId="{EAF8C1F4-0AFE-4D48-8B32-4F1AF7379C96}" srcOrd="1" destOrd="0" presId="urn:microsoft.com/office/officeart/2005/8/layout/vProcess5"/>
    <dgm:cxn modelId="{538BD9DF-12B4-4146-9FDC-9A5B01FA2435}" type="presParOf" srcId="{0B4A4A7B-3621-491A-A63A-184626577FA0}" destId="{FDFD515A-917D-4BE6-BD51-D3CE1FDBDA40}" srcOrd="2" destOrd="0" presId="urn:microsoft.com/office/officeart/2005/8/layout/vProcess5"/>
    <dgm:cxn modelId="{3A028BDF-3283-4AE7-87BF-598FA01E916D}" type="presParOf" srcId="{0B4A4A7B-3621-491A-A63A-184626577FA0}" destId="{80BE9BB1-A218-4EFC-ACE8-FB567F0408A0}" srcOrd="3" destOrd="0" presId="urn:microsoft.com/office/officeart/2005/8/layout/vProcess5"/>
    <dgm:cxn modelId="{400EC244-2BDA-4E8D-A1E1-149D636770E2}" type="presParOf" srcId="{0B4A4A7B-3621-491A-A63A-184626577FA0}" destId="{6F999E00-8929-4250-826A-7E94BED34EA1}" srcOrd="4" destOrd="0" presId="urn:microsoft.com/office/officeart/2005/8/layout/vProcess5"/>
    <dgm:cxn modelId="{E2693B34-B576-491A-8349-DF8F3645E52A}" type="presParOf" srcId="{0B4A4A7B-3621-491A-A63A-184626577FA0}" destId="{4F62A0DC-125F-477F-B3B9-0AD4F61E585E}" srcOrd="5" destOrd="0" presId="urn:microsoft.com/office/officeart/2005/8/layout/vProcess5"/>
    <dgm:cxn modelId="{C87C2EA7-6BBA-4A14-8B3F-E9034C1872DA}" type="presParOf" srcId="{0B4A4A7B-3621-491A-A63A-184626577FA0}" destId="{FBB27C9F-4CA7-4CE9-8DA4-A8E3DBF48949}" srcOrd="6" destOrd="0" presId="urn:microsoft.com/office/officeart/2005/8/layout/vProcess5"/>
    <dgm:cxn modelId="{A9B4844A-1A77-49B3-A922-E74C633A26A2}" type="presParOf" srcId="{0B4A4A7B-3621-491A-A63A-184626577FA0}" destId="{31B37F17-A34C-4C69-8911-1130B4C4BABB}" srcOrd="7" destOrd="0" presId="urn:microsoft.com/office/officeart/2005/8/layout/vProcess5"/>
    <dgm:cxn modelId="{F11807CB-47FD-49FC-BFF8-DAABB02C6E77}" type="presParOf" srcId="{0B4A4A7B-3621-491A-A63A-184626577FA0}" destId="{98EA4A01-E840-4D9B-92AD-46BC552E97E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536F36-905C-47D9-82F0-38EB46CEF2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9295D51-1AF6-4383-A0BA-2F7F5B5F51A3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выдать ответственным организаторам  </a:t>
          </a:r>
        </a:p>
      </dgm:t>
    </dgm:pt>
    <dgm:pt modelId="{FEF35D35-EF7D-4E92-A651-5318B3D9E3E2}" type="parTrans" cxnId="{C4DA3ACB-4C7F-412C-A5F3-5A4E39433ECF}">
      <dgm:prSet/>
      <dgm:spPr/>
      <dgm:t>
        <a:bodyPr/>
        <a:lstStyle/>
        <a:p>
          <a:endParaRPr lang="ru-RU"/>
        </a:p>
      </dgm:t>
    </dgm:pt>
    <dgm:pt modelId="{7B7B1707-7DD9-4C5F-A01B-E769989D6E7E}" type="sibTrans" cxnId="{C4DA3ACB-4C7F-412C-A5F3-5A4E39433ECF}">
      <dgm:prSet/>
      <dgm:spPr/>
      <dgm:t>
        <a:bodyPr/>
        <a:lstStyle/>
        <a:p>
          <a:endParaRPr lang="ru-RU"/>
        </a:p>
      </dgm:t>
    </dgm:pt>
    <dgm:pt modelId="{6E1539F6-3436-4203-ADBD-9490A93DFF11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ППЭ-05-01, ППЭ-05-02, ППЭ-12-02, ППЭ-12-03,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ППЭ-12-04-МАШ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, ППЭ-16</a:t>
          </a:r>
        </a:p>
      </dgm:t>
    </dgm:pt>
    <dgm:pt modelId="{3DD12C72-E2D1-43CF-97FD-744FB72ED0BE}" type="parTrans" cxnId="{216491F5-96CF-4014-888F-43CE6622C2B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57A531C-2E79-46F1-8484-7617409B87C4}" type="sibTrans" cxnId="{216491F5-96CF-4014-888F-43CE6622C2BA}">
      <dgm:prSet/>
      <dgm:spPr/>
      <dgm:t>
        <a:bodyPr/>
        <a:lstStyle/>
        <a:p>
          <a:endParaRPr lang="ru-RU"/>
        </a:p>
      </dgm:t>
    </dgm:pt>
    <dgm:pt modelId="{45E034CE-E08F-4954-88EB-06C6E26F71F9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инструкцию для участников ЕГЭ, зачитываемую организатором в аудитории</a:t>
          </a:r>
        </a:p>
      </dgm:t>
    </dgm:pt>
    <dgm:pt modelId="{9507B02E-BD6B-4EBF-9063-875023962B7A}" type="parTrans" cxnId="{DB194B10-5ED2-4279-92A4-77F3108B7B2F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F7AC18A5-8B10-4BD3-8507-3A3F274D1838}" type="sibTrans" cxnId="{DB194B10-5ED2-4279-92A4-77F3108B7B2F}">
      <dgm:prSet/>
      <dgm:spPr/>
      <dgm:t>
        <a:bodyPr/>
        <a:lstStyle/>
        <a:p>
          <a:endParaRPr lang="ru-RU"/>
        </a:p>
      </dgm:t>
    </dgm:pt>
    <dgm:pt modelId="{FE0856E2-0D06-42A0-AAE1-AB91CD353ACA}">
      <dgm:prSet phldrT="[Текст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ножницы для вскрытия сейф-пакетов с дисками</a:t>
          </a:r>
        </a:p>
      </dgm:t>
    </dgm:pt>
    <dgm:pt modelId="{9503E44C-0F6E-46FA-8BE7-AA8CAED9D2FA}" type="parTrans" cxnId="{1FB5DEE2-7B97-46E7-9ABE-A90044D4130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3ED0681-40B2-44F4-9283-1D3683921F92}" type="sibTrans" cxnId="{1FB5DEE2-7B97-46E7-9ABE-A90044D41304}">
      <dgm:prSet/>
      <dgm:spPr/>
      <dgm:t>
        <a:bodyPr/>
        <a:lstStyle/>
        <a:p>
          <a:endParaRPr lang="ru-RU"/>
        </a:p>
      </dgm:t>
    </dgm:pt>
    <dgm:pt modelId="{0EFA8FD3-47DE-492F-A8BE-170B97ED09C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таблички с номерами аудиторий</a:t>
          </a:r>
        </a:p>
      </dgm:t>
    </dgm:pt>
    <dgm:pt modelId="{B0A9CBF7-0DBD-4BED-8F6B-BA2EA76A3498}" type="parTrans" cxnId="{0107672E-895A-459F-A1D0-6A6BBBAF066A}">
      <dgm:prSet/>
      <dgm:spPr/>
      <dgm:t>
        <a:bodyPr/>
        <a:lstStyle/>
        <a:p>
          <a:endParaRPr lang="ru-RU"/>
        </a:p>
      </dgm:t>
    </dgm:pt>
    <dgm:pt modelId="{AA8E259D-E591-469E-B3D0-7C8E6E6C36F7}" type="sibTrans" cxnId="{0107672E-895A-459F-A1D0-6A6BBBAF066A}">
      <dgm:prSet/>
      <dgm:spPr/>
      <dgm:t>
        <a:bodyPr/>
        <a:lstStyle/>
        <a:p>
          <a:endParaRPr lang="ru-RU"/>
        </a:p>
      </dgm:t>
    </dgm:pt>
    <dgm:pt modelId="{7F2AEC76-E0CB-420A-B167-FE2C93E45A2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черновики со штампом ОО и конверт для их упаковки</a:t>
          </a:r>
        </a:p>
      </dgm:t>
    </dgm:pt>
    <dgm:pt modelId="{7923FDBC-9046-4BB1-8EED-784FFC3D5F44}" type="parTrans" cxnId="{537C56BA-FFE3-49AB-9FD9-BF1ECBE3A6A1}">
      <dgm:prSet/>
      <dgm:spPr/>
      <dgm:t>
        <a:bodyPr/>
        <a:lstStyle/>
        <a:p>
          <a:endParaRPr lang="ru-RU"/>
        </a:p>
      </dgm:t>
    </dgm:pt>
    <dgm:pt modelId="{7633465C-3FCE-46F9-ACA1-444B5A429738}" type="sibTrans" cxnId="{537C56BA-FFE3-49AB-9FD9-BF1ECBE3A6A1}">
      <dgm:prSet/>
      <dgm:spPr/>
      <dgm:t>
        <a:bodyPr/>
        <a:lstStyle/>
        <a:p>
          <a:endParaRPr lang="ru-RU"/>
        </a:p>
      </dgm:t>
    </dgm:pt>
    <dgm:pt modelId="{84B9240A-DF6B-4102-955C-44A6D15B0E61}" type="pres">
      <dgm:prSet presAssocID="{ED536F36-905C-47D9-82F0-38EB46CEF2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72CFCF6-7DFB-45F8-BCF9-369A86BED369}" type="pres">
      <dgm:prSet presAssocID="{C9295D51-1AF6-4383-A0BA-2F7F5B5F51A3}" presName="roo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C15A036-64DD-477F-A5AF-2C4FFCEF7305}" type="pres">
      <dgm:prSet presAssocID="{C9295D51-1AF6-4383-A0BA-2F7F5B5F51A3}" presName="LevelOneTextNode" presStyleLbl="node0" presStyleIdx="0" presStyleCnt="1">
        <dgm:presLayoutVars>
          <dgm:chPref val="3"/>
        </dgm:presLayoutVars>
      </dgm:prSet>
      <dgm:spPr/>
    </dgm:pt>
    <dgm:pt modelId="{37298E83-4791-491F-94B9-6229949E9B27}" type="pres">
      <dgm:prSet presAssocID="{C9295D51-1AF6-4383-A0BA-2F7F5B5F51A3}" presName="level2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E60D530-4A82-401F-9855-15942301260D}" type="pres">
      <dgm:prSet presAssocID="{3DD12C72-E2D1-43CF-97FD-744FB72ED0BE}" presName="conn2-1" presStyleLbl="parChTrans1D2" presStyleIdx="0" presStyleCnt="5"/>
      <dgm:spPr/>
    </dgm:pt>
    <dgm:pt modelId="{1FB98665-9D32-4110-99AB-8EE7BA47957B}" type="pres">
      <dgm:prSet presAssocID="{3DD12C72-E2D1-43CF-97FD-744FB72ED0BE}" presName="connTx" presStyleLbl="parChTrans1D2" presStyleIdx="0" presStyleCnt="5"/>
      <dgm:spPr/>
    </dgm:pt>
    <dgm:pt modelId="{2A945B3D-B477-4FFE-92C9-30813BD30B60}" type="pres">
      <dgm:prSet presAssocID="{6E1539F6-3436-4203-ADBD-9490A93DFF11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6342666-4D74-4210-94A6-24C423DCF4EB}" type="pres">
      <dgm:prSet presAssocID="{6E1539F6-3436-4203-ADBD-9490A93DFF11}" presName="LevelTwoTextNode" presStyleLbl="node2" presStyleIdx="0" presStyleCnt="5" custScaleX="177051" custLinFactNeighborX="-415" custLinFactNeighborY="10634">
        <dgm:presLayoutVars>
          <dgm:chPref val="3"/>
        </dgm:presLayoutVars>
      </dgm:prSet>
      <dgm:spPr/>
    </dgm:pt>
    <dgm:pt modelId="{9EC720F5-B0B0-4604-BC18-58B199A88495}" type="pres">
      <dgm:prSet presAssocID="{6E1539F6-3436-4203-ADBD-9490A93DFF11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78EBFE2-928C-4E17-A63A-169DAF136B0F}" type="pres">
      <dgm:prSet presAssocID="{9507B02E-BD6B-4EBF-9063-875023962B7A}" presName="conn2-1" presStyleLbl="parChTrans1D2" presStyleIdx="1" presStyleCnt="5"/>
      <dgm:spPr/>
    </dgm:pt>
    <dgm:pt modelId="{67DBB326-9E3E-4A44-9FCB-3EDFED8B5BA0}" type="pres">
      <dgm:prSet presAssocID="{9507B02E-BD6B-4EBF-9063-875023962B7A}" presName="connTx" presStyleLbl="parChTrans1D2" presStyleIdx="1" presStyleCnt="5"/>
      <dgm:spPr/>
    </dgm:pt>
    <dgm:pt modelId="{3B66BC6D-A391-4E4E-886D-1AE1C21592F0}" type="pres">
      <dgm:prSet presAssocID="{45E034CE-E08F-4954-88EB-06C6E26F71F9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E55BB96-07E4-4B1D-830D-A72B0FEB7B84}" type="pres">
      <dgm:prSet presAssocID="{45E034CE-E08F-4954-88EB-06C6E26F71F9}" presName="LevelTwoTextNode" presStyleLbl="node2" presStyleIdx="1" presStyleCnt="5" custScaleX="176518">
        <dgm:presLayoutVars>
          <dgm:chPref val="3"/>
        </dgm:presLayoutVars>
      </dgm:prSet>
      <dgm:spPr/>
    </dgm:pt>
    <dgm:pt modelId="{1783697C-7E4C-4DB8-8B33-5646110D4935}" type="pres">
      <dgm:prSet presAssocID="{45E034CE-E08F-4954-88EB-06C6E26F71F9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5796C7E-976D-4320-A2EB-853ADF111BC8}" type="pres">
      <dgm:prSet presAssocID="{9503E44C-0F6E-46FA-8BE7-AA8CAED9D2FA}" presName="conn2-1" presStyleLbl="parChTrans1D2" presStyleIdx="2" presStyleCnt="5"/>
      <dgm:spPr/>
    </dgm:pt>
    <dgm:pt modelId="{3AC8A619-46D0-4572-94FD-4DEED02FF4BD}" type="pres">
      <dgm:prSet presAssocID="{9503E44C-0F6E-46FA-8BE7-AA8CAED9D2FA}" presName="connTx" presStyleLbl="parChTrans1D2" presStyleIdx="2" presStyleCnt="5"/>
      <dgm:spPr/>
    </dgm:pt>
    <dgm:pt modelId="{0A843456-3A5D-49E7-91E0-08A7F3343F2A}" type="pres">
      <dgm:prSet presAssocID="{FE0856E2-0D06-42A0-AAE1-AB91CD353ACA}" presName="roo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095A3C9-2F2B-4B8B-8FFF-32D6BE150BD0}" type="pres">
      <dgm:prSet presAssocID="{FE0856E2-0D06-42A0-AAE1-AB91CD353ACA}" presName="LevelTwoTextNode" presStyleLbl="node2" presStyleIdx="2" presStyleCnt="5" custScaleX="98948" custScaleY="89612">
        <dgm:presLayoutVars>
          <dgm:chPref val="3"/>
        </dgm:presLayoutVars>
      </dgm:prSet>
      <dgm:spPr/>
    </dgm:pt>
    <dgm:pt modelId="{1D82E108-FB5D-40B4-8BE7-6250E4E2A02C}" type="pres">
      <dgm:prSet presAssocID="{FE0856E2-0D06-42A0-AAE1-AB91CD353ACA}" presName="level3hierChild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CD949BF-D2EF-4625-AB13-3664A2509199}" type="pres">
      <dgm:prSet presAssocID="{B0A9CBF7-0DBD-4BED-8F6B-BA2EA76A3498}" presName="conn2-1" presStyleLbl="parChTrans1D2" presStyleIdx="3" presStyleCnt="5"/>
      <dgm:spPr/>
    </dgm:pt>
    <dgm:pt modelId="{9C11490B-E375-44FB-8F44-B6045BBC3253}" type="pres">
      <dgm:prSet presAssocID="{B0A9CBF7-0DBD-4BED-8F6B-BA2EA76A3498}" presName="connTx" presStyleLbl="parChTrans1D2" presStyleIdx="3" presStyleCnt="5"/>
      <dgm:spPr/>
    </dgm:pt>
    <dgm:pt modelId="{6C2488AA-9804-46BF-ADD4-9BF0ED59DB14}" type="pres">
      <dgm:prSet presAssocID="{0EFA8FD3-47DE-492F-A8BE-170B97ED09CE}" presName="root2" presStyleCnt="0"/>
      <dgm:spPr/>
    </dgm:pt>
    <dgm:pt modelId="{79D958DD-3DE6-4365-B839-637D51CCE454}" type="pres">
      <dgm:prSet presAssocID="{0EFA8FD3-47DE-492F-A8BE-170B97ED09CE}" presName="LevelTwoTextNode" presStyleLbl="node2" presStyleIdx="3" presStyleCnt="5">
        <dgm:presLayoutVars>
          <dgm:chPref val="3"/>
        </dgm:presLayoutVars>
      </dgm:prSet>
      <dgm:spPr/>
    </dgm:pt>
    <dgm:pt modelId="{BAF5A44A-D18A-4EF3-9FD8-01E0AB1C363E}" type="pres">
      <dgm:prSet presAssocID="{0EFA8FD3-47DE-492F-A8BE-170B97ED09CE}" presName="level3hierChild" presStyleCnt="0"/>
      <dgm:spPr/>
    </dgm:pt>
    <dgm:pt modelId="{6CDE1967-E471-43B4-AE29-1F07260782AB}" type="pres">
      <dgm:prSet presAssocID="{7923FDBC-9046-4BB1-8EED-784FFC3D5F44}" presName="conn2-1" presStyleLbl="parChTrans1D2" presStyleIdx="4" presStyleCnt="5"/>
      <dgm:spPr/>
    </dgm:pt>
    <dgm:pt modelId="{24E50974-B264-4854-BFF3-4A8579271585}" type="pres">
      <dgm:prSet presAssocID="{7923FDBC-9046-4BB1-8EED-784FFC3D5F44}" presName="connTx" presStyleLbl="parChTrans1D2" presStyleIdx="4" presStyleCnt="5"/>
      <dgm:spPr/>
    </dgm:pt>
    <dgm:pt modelId="{68FD2DB0-F95E-4D07-8E0F-7A530A8FFD75}" type="pres">
      <dgm:prSet presAssocID="{7F2AEC76-E0CB-420A-B167-FE2C93E45A2C}" presName="root2" presStyleCnt="0"/>
      <dgm:spPr/>
    </dgm:pt>
    <dgm:pt modelId="{BDF1E2B6-B71C-416A-8869-2C7216151193}" type="pres">
      <dgm:prSet presAssocID="{7F2AEC76-E0CB-420A-B167-FE2C93E45A2C}" presName="LevelTwoTextNode" presStyleLbl="node2" presStyleIdx="4" presStyleCnt="5" custLinFactNeighborX="-415" custLinFactNeighborY="-5250">
        <dgm:presLayoutVars>
          <dgm:chPref val="3"/>
        </dgm:presLayoutVars>
      </dgm:prSet>
      <dgm:spPr/>
    </dgm:pt>
    <dgm:pt modelId="{CC7BE157-222B-43CB-A161-AF7ED211197C}" type="pres">
      <dgm:prSet presAssocID="{7F2AEC76-E0CB-420A-B167-FE2C93E45A2C}" presName="level3hierChild" presStyleCnt="0"/>
      <dgm:spPr/>
    </dgm:pt>
  </dgm:ptLst>
  <dgm:cxnLst>
    <dgm:cxn modelId="{873AA702-0A53-45FC-81BB-0F8CCCA80144}" type="presOf" srcId="{45E034CE-E08F-4954-88EB-06C6E26F71F9}" destId="{4E55BB96-07E4-4B1D-830D-A72B0FEB7B84}" srcOrd="0" destOrd="0" presId="urn:microsoft.com/office/officeart/2008/layout/HorizontalMultiLevelHierarchy"/>
    <dgm:cxn modelId="{DB194B10-5ED2-4279-92A4-77F3108B7B2F}" srcId="{C9295D51-1AF6-4383-A0BA-2F7F5B5F51A3}" destId="{45E034CE-E08F-4954-88EB-06C6E26F71F9}" srcOrd="1" destOrd="0" parTransId="{9507B02E-BD6B-4EBF-9063-875023962B7A}" sibTransId="{F7AC18A5-8B10-4BD3-8507-3A3F274D1838}"/>
    <dgm:cxn modelId="{DC982E17-C3EC-4CD5-8FBE-F2A7E065C9C2}" type="presOf" srcId="{C9295D51-1AF6-4383-A0BA-2F7F5B5F51A3}" destId="{8C15A036-64DD-477F-A5AF-2C4FFCEF7305}" srcOrd="0" destOrd="0" presId="urn:microsoft.com/office/officeart/2008/layout/HorizontalMultiLevelHierarchy"/>
    <dgm:cxn modelId="{66DD7A2C-B5AB-4B8A-B5F3-51F43BBDA4C0}" type="presOf" srcId="{7F2AEC76-E0CB-420A-B167-FE2C93E45A2C}" destId="{BDF1E2B6-B71C-416A-8869-2C7216151193}" srcOrd="0" destOrd="0" presId="urn:microsoft.com/office/officeart/2008/layout/HorizontalMultiLevelHierarchy"/>
    <dgm:cxn modelId="{0107672E-895A-459F-A1D0-6A6BBBAF066A}" srcId="{C9295D51-1AF6-4383-A0BA-2F7F5B5F51A3}" destId="{0EFA8FD3-47DE-492F-A8BE-170B97ED09CE}" srcOrd="3" destOrd="0" parTransId="{B0A9CBF7-0DBD-4BED-8F6B-BA2EA76A3498}" sibTransId="{AA8E259D-E591-469E-B3D0-7C8E6E6C36F7}"/>
    <dgm:cxn modelId="{5BFF6F36-5ED8-4E84-A680-7BE4A89C595A}" type="presOf" srcId="{3DD12C72-E2D1-43CF-97FD-744FB72ED0BE}" destId="{3E60D530-4A82-401F-9855-15942301260D}" srcOrd="0" destOrd="0" presId="urn:microsoft.com/office/officeart/2008/layout/HorizontalMultiLevelHierarchy"/>
    <dgm:cxn modelId="{53A5B73D-2609-4ECA-A47A-317D9AB14EEE}" type="presOf" srcId="{9503E44C-0F6E-46FA-8BE7-AA8CAED9D2FA}" destId="{C5796C7E-976D-4320-A2EB-853ADF111BC8}" srcOrd="0" destOrd="0" presId="urn:microsoft.com/office/officeart/2008/layout/HorizontalMultiLevelHierarchy"/>
    <dgm:cxn modelId="{4FC4E863-2E14-41EC-99E0-D324BDD959AB}" type="presOf" srcId="{9507B02E-BD6B-4EBF-9063-875023962B7A}" destId="{67DBB326-9E3E-4A44-9FCB-3EDFED8B5BA0}" srcOrd="1" destOrd="0" presId="urn:microsoft.com/office/officeart/2008/layout/HorizontalMultiLevelHierarchy"/>
    <dgm:cxn modelId="{67544264-08B5-42CC-848C-6D033428838D}" type="presOf" srcId="{FE0856E2-0D06-42A0-AAE1-AB91CD353ACA}" destId="{D095A3C9-2F2B-4B8B-8FFF-32D6BE150BD0}" srcOrd="0" destOrd="0" presId="urn:microsoft.com/office/officeart/2008/layout/HorizontalMultiLevelHierarchy"/>
    <dgm:cxn modelId="{1D4C9464-4BE2-472C-B140-560678F4A526}" type="presOf" srcId="{3DD12C72-E2D1-43CF-97FD-744FB72ED0BE}" destId="{1FB98665-9D32-4110-99AB-8EE7BA47957B}" srcOrd="1" destOrd="0" presId="urn:microsoft.com/office/officeart/2008/layout/HorizontalMultiLevelHierarchy"/>
    <dgm:cxn modelId="{69BC9575-9D54-44CA-8F15-2C48B84CBE68}" type="presOf" srcId="{B0A9CBF7-0DBD-4BED-8F6B-BA2EA76A3498}" destId="{9C11490B-E375-44FB-8F44-B6045BBC3253}" srcOrd="1" destOrd="0" presId="urn:microsoft.com/office/officeart/2008/layout/HorizontalMultiLevelHierarchy"/>
    <dgm:cxn modelId="{2407EB8A-AC93-4473-AFBB-3A433234BFD0}" type="presOf" srcId="{0EFA8FD3-47DE-492F-A8BE-170B97ED09CE}" destId="{79D958DD-3DE6-4365-B839-637D51CCE454}" srcOrd="0" destOrd="0" presId="urn:microsoft.com/office/officeart/2008/layout/HorizontalMultiLevelHierarchy"/>
    <dgm:cxn modelId="{17C26A8B-E1F7-419A-BBF1-72410C0E2922}" type="presOf" srcId="{9503E44C-0F6E-46FA-8BE7-AA8CAED9D2FA}" destId="{3AC8A619-46D0-4572-94FD-4DEED02FF4BD}" srcOrd="1" destOrd="0" presId="urn:microsoft.com/office/officeart/2008/layout/HorizontalMultiLevelHierarchy"/>
    <dgm:cxn modelId="{62159997-B56A-490F-BF5F-4B0481E812A8}" type="presOf" srcId="{ED536F36-905C-47D9-82F0-38EB46CEF2C9}" destId="{84B9240A-DF6B-4102-955C-44A6D15B0E61}" srcOrd="0" destOrd="0" presId="urn:microsoft.com/office/officeart/2008/layout/HorizontalMultiLevelHierarchy"/>
    <dgm:cxn modelId="{537C56BA-FFE3-49AB-9FD9-BF1ECBE3A6A1}" srcId="{C9295D51-1AF6-4383-A0BA-2F7F5B5F51A3}" destId="{7F2AEC76-E0CB-420A-B167-FE2C93E45A2C}" srcOrd="4" destOrd="0" parTransId="{7923FDBC-9046-4BB1-8EED-784FFC3D5F44}" sibTransId="{7633465C-3FCE-46F9-ACA1-444B5A429738}"/>
    <dgm:cxn modelId="{8908A5BC-9845-4AE6-BB17-662CF5B02C48}" type="presOf" srcId="{B0A9CBF7-0DBD-4BED-8F6B-BA2EA76A3498}" destId="{2CD949BF-D2EF-4625-AB13-3664A2509199}" srcOrd="0" destOrd="0" presId="urn:microsoft.com/office/officeart/2008/layout/HorizontalMultiLevelHierarchy"/>
    <dgm:cxn modelId="{82764CC1-391E-4A5E-92FA-D312A37397A2}" type="presOf" srcId="{9507B02E-BD6B-4EBF-9063-875023962B7A}" destId="{C78EBFE2-928C-4E17-A63A-169DAF136B0F}" srcOrd="0" destOrd="0" presId="urn:microsoft.com/office/officeart/2008/layout/HorizontalMultiLevelHierarchy"/>
    <dgm:cxn modelId="{C4DA3ACB-4C7F-412C-A5F3-5A4E39433ECF}" srcId="{ED536F36-905C-47D9-82F0-38EB46CEF2C9}" destId="{C9295D51-1AF6-4383-A0BA-2F7F5B5F51A3}" srcOrd="0" destOrd="0" parTransId="{FEF35D35-EF7D-4E92-A651-5318B3D9E3E2}" sibTransId="{7B7B1707-7DD9-4C5F-A01B-E769989D6E7E}"/>
    <dgm:cxn modelId="{8D1244CE-1B82-45CE-8C17-BE7C8BEFCD3F}" type="presOf" srcId="{6E1539F6-3436-4203-ADBD-9490A93DFF11}" destId="{96342666-4D74-4210-94A6-24C423DCF4EB}" srcOrd="0" destOrd="0" presId="urn:microsoft.com/office/officeart/2008/layout/HorizontalMultiLevelHierarchy"/>
    <dgm:cxn modelId="{6A4E76E2-91CD-43E5-B281-6D8F8F4F5D94}" type="presOf" srcId="{7923FDBC-9046-4BB1-8EED-784FFC3D5F44}" destId="{24E50974-B264-4854-BFF3-4A8579271585}" srcOrd="1" destOrd="0" presId="urn:microsoft.com/office/officeart/2008/layout/HorizontalMultiLevelHierarchy"/>
    <dgm:cxn modelId="{1FB5DEE2-7B97-46E7-9ABE-A90044D41304}" srcId="{C9295D51-1AF6-4383-A0BA-2F7F5B5F51A3}" destId="{FE0856E2-0D06-42A0-AAE1-AB91CD353ACA}" srcOrd="2" destOrd="0" parTransId="{9503E44C-0F6E-46FA-8BE7-AA8CAED9D2FA}" sibTransId="{83ED0681-40B2-44F4-9283-1D3683921F92}"/>
    <dgm:cxn modelId="{0D3C63E7-4769-4A72-90C3-33E5447ABC5C}" type="presOf" srcId="{7923FDBC-9046-4BB1-8EED-784FFC3D5F44}" destId="{6CDE1967-E471-43B4-AE29-1F07260782AB}" srcOrd="0" destOrd="0" presId="urn:microsoft.com/office/officeart/2008/layout/HorizontalMultiLevelHierarchy"/>
    <dgm:cxn modelId="{216491F5-96CF-4014-888F-43CE6622C2BA}" srcId="{C9295D51-1AF6-4383-A0BA-2F7F5B5F51A3}" destId="{6E1539F6-3436-4203-ADBD-9490A93DFF11}" srcOrd="0" destOrd="0" parTransId="{3DD12C72-E2D1-43CF-97FD-744FB72ED0BE}" sibTransId="{957A531C-2E79-46F1-8484-7617409B87C4}"/>
    <dgm:cxn modelId="{D9AC99F6-49C3-4CC4-8126-31CC5FA4949D}" type="presParOf" srcId="{84B9240A-DF6B-4102-955C-44A6D15B0E61}" destId="{072CFCF6-7DFB-45F8-BCF9-369A86BED369}" srcOrd="0" destOrd="0" presId="urn:microsoft.com/office/officeart/2008/layout/HorizontalMultiLevelHierarchy"/>
    <dgm:cxn modelId="{4DEFB028-10D7-46A1-A13D-A652C1055DB8}" type="presParOf" srcId="{072CFCF6-7DFB-45F8-BCF9-369A86BED369}" destId="{8C15A036-64DD-477F-A5AF-2C4FFCEF7305}" srcOrd="0" destOrd="0" presId="urn:microsoft.com/office/officeart/2008/layout/HorizontalMultiLevelHierarchy"/>
    <dgm:cxn modelId="{1E728DAE-1222-4F87-8134-3EA63FF93E62}" type="presParOf" srcId="{072CFCF6-7DFB-45F8-BCF9-369A86BED369}" destId="{37298E83-4791-491F-94B9-6229949E9B27}" srcOrd="1" destOrd="0" presId="urn:microsoft.com/office/officeart/2008/layout/HorizontalMultiLevelHierarchy"/>
    <dgm:cxn modelId="{25D73A5D-B17C-45AC-862A-24A2BB2E4554}" type="presParOf" srcId="{37298E83-4791-491F-94B9-6229949E9B27}" destId="{3E60D530-4A82-401F-9855-15942301260D}" srcOrd="0" destOrd="0" presId="urn:microsoft.com/office/officeart/2008/layout/HorizontalMultiLevelHierarchy"/>
    <dgm:cxn modelId="{22C66A03-D2DB-4276-AB34-D046ECF79316}" type="presParOf" srcId="{3E60D530-4A82-401F-9855-15942301260D}" destId="{1FB98665-9D32-4110-99AB-8EE7BA47957B}" srcOrd="0" destOrd="0" presId="urn:microsoft.com/office/officeart/2008/layout/HorizontalMultiLevelHierarchy"/>
    <dgm:cxn modelId="{DA93AF04-41A5-452E-91AF-1F091BFEDF2C}" type="presParOf" srcId="{37298E83-4791-491F-94B9-6229949E9B27}" destId="{2A945B3D-B477-4FFE-92C9-30813BD30B60}" srcOrd="1" destOrd="0" presId="urn:microsoft.com/office/officeart/2008/layout/HorizontalMultiLevelHierarchy"/>
    <dgm:cxn modelId="{06E627EE-6E11-4A73-9DB2-A4C0EBA0FAE3}" type="presParOf" srcId="{2A945B3D-B477-4FFE-92C9-30813BD30B60}" destId="{96342666-4D74-4210-94A6-24C423DCF4EB}" srcOrd="0" destOrd="0" presId="urn:microsoft.com/office/officeart/2008/layout/HorizontalMultiLevelHierarchy"/>
    <dgm:cxn modelId="{06D9B153-FE34-4E5B-964D-5DCD2E7CE8F8}" type="presParOf" srcId="{2A945B3D-B477-4FFE-92C9-30813BD30B60}" destId="{9EC720F5-B0B0-4604-BC18-58B199A88495}" srcOrd="1" destOrd="0" presId="urn:microsoft.com/office/officeart/2008/layout/HorizontalMultiLevelHierarchy"/>
    <dgm:cxn modelId="{48383B5C-E241-42BF-ADB4-9F476356D9A1}" type="presParOf" srcId="{37298E83-4791-491F-94B9-6229949E9B27}" destId="{C78EBFE2-928C-4E17-A63A-169DAF136B0F}" srcOrd="2" destOrd="0" presId="urn:microsoft.com/office/officeart/2008/layout/HorizontalMultiLevelHierarchy"/>
    <dgm:cxn modelId="{3C5DB6E8-8842-48F2-A9F3-CAC680B03A44}" type="presParOf" srcId="{C78EBFE2-928C-4E17-A63A-169DAF136B0F}" destId="{67DBB326-9E3E-4A44-9FCB-3EDFED8B5BA0}" srcOrd="0" destOrd="0" presId="urn:microsoft.com/office/officeart/2008/layout/HorizontalMultiLevelHierarchy"/>
    <dgm:cxn modelId="{6085CAFC-D935-4FD3-AC57-3163F8F663F4}" type="presParOf" srcId="{37298E83-4791-491F-94B9-6229949E9B27}" destId="{3B66BC6D-A391-4E4E-886D-1AE1C21592F0}" srcOrd="3" destOrd="0" presId="urn:microsoft.com/office/officeart/2008/layout/HorizontalMultiLevelHierarchy"/>
    <dgm:cxn modelId="{C5501329-22B9-4DA6-807D-37D008719A32}" type="presParOf" srcId="{3B66BC6D-A391-4E4E-886D-1AE1C21592F0}" destId="{4E55BB96-07E4-4B1D-830D-A72B0FEB7B84}" srcOrd="0" destOrd="0" presId="urn:microsoft.com/office/officeart/2008/layout/HorizontalMultiLevelHierarchy"/>
    <dgm:cxn modelId="{E9E6251C-74A1-4842-BB7A-87A71B751BBD}" type="presParOf" srcId="{3B66BC6D-A391-4E4E-886D-1AE1C21592F0}" destId="{1783697C-7E4C-4DB8-8B33-5646110D4935}" srcOrd="1" destOrd="0" presId="urn:microsoft.com/office/officeart/2008/layout/HorizontalMultiLevelHierarchy"/>
    <dgm:cxn modelId="{A8953EBD-6E6A-4E63-ADE7-F1EA72360420}" type="presParOf" srcId="{37298E83-4791-491F-94B9-6229949E9B27}" destId="{C5796C7E-976D-4320-A2EB-853ADF111BC8}" srcOrd="4" destOrd="0" presId="urn:microsoft.com/office/officeart/2008/layout/HorizontalMultiLevelHierarchy"/>
    <dgm:cxn modelId="{EBEB98C5-908D-4938-892A-A7CE0615F56E}" type="presParOf" srcId="{C5796C7E-976D-4320-A2EB-853ADF111BC8}" destId="{3AC8A619-46D0-4572-94FD-4DEED02FF4BD}" srcOrd="0" destOrd="0" presId="urn:microsoft.com/office/officeart/2008/layout/HorizontalMultiLevelHierarchy"/>
    <dgm:cxn modelId="{4498E54C-EC30-4AD2-AF4C-4C2A5BCAFEBF}" type="presParOf" srcId="{37298E83-4791-491F-94B9-6229949E9B27}" destId="{0A843456-3A5D-49E7-91E0-08A7F3343F2A}" srcOrd="5" destOrd="0" presId="urn:microsoft.com/office/officeart/2008/layout/HorizontalMultiLevelHierarchy"/>
    <dgm:cxn modelId="{785CEF79-2011-498B-9DEF-7505F5B54058}" type="presParOf" srcId="{0A843456-3A5D-49E7-91E0-08A7F3343F2A}" destId="{D095A3C9-2F2B-4B8B-8FFF-32D6BE150BD0}" srcOrd="0" destOrd="0" presId="urn:microsoft.com/office/officeart/2008/layout/HorizontalMultiLevelHierarchy"/>
    <dgm:cxn modelId="{30AA132F-43EA-4A49-AF00-46FEF4D19613}" type="presParOf" srcId="{0A843456-3A5D-49E7-91E0-08A7F3343F2A}" destId="{1D82E108-FB5D-40B4-8BE7-6250E4E2A02C}" srcOrd="1" destOrd="0" presId="urn:microsoft.com/office/officeart/2008/layout/HorizontalMultiLevelHierarchy"/>
    <dgm:cxn modelId="{918BF079-8EB3-427C-BD92-AF53ABE7B974}" type="presParOf" srcId="{37298E83-4791-491F-94B9-6229949E9B27}" destId="{2CD949BF-D2EF-4625-AB13-3664A2509199}" srcOrd="6" destOrd="0" presId="urn:microsoft.com/office/officeart/2008/layout/HorizontalMultiLevelHierarchy"/>
    <dgm:cxn modelId="{46891135-B176-4659-A12F-E1845ED999A7}" type="presParOf" srcId="{2CD949BF-D2EF-4625-AB13-3664A2509199}" destId="{9C11490B-E375-44FB-8F44-B6045BBC3253}" srcOrd="0" destOrd="0" presId="urn:microsoft.com/office/officeart/2008/layout/HorizontalMultiLevelHierarchy"/>
    <dgm:cxn modelId="{F9C7AE51-1EBB-4390-AA5D-3671FE10DF22}" type="presParOf" srcId="{37298E83-4791-491F-94B9-6229949E9B27}" destId="{6C2488AA-9804-46BF-ADD4-9BF0ED59DB14}" srcOrd="7" destOrd="0" presId="urn:microsoft.com/office/officeart/2008/layout/HorizontalMultiLevelHierarchy"/>
    <dgm:cxn modelId="{720D5072-A342-4921-9874-1B445DB3A70C}" type="presParOf" srcId="{6C2488AA-9804-46BF-ADD4-9BF0ED59DB14}" destId="{79D958DD-3DE6-4365-B839-637D51CCE454}" srcOrd="0" destOrd="0" presId="urn:microsoft.com/office/officeart/2008/layout/HorizontalMultiLevelHierarchy"/>
    <dgm:cxn modelId="{F2E26164-F76D-4B1D-ADB0-301D3966E647}" type="presParOf" srcId="{6C2488AA-9804-46BF-ADD4-9BF0ED59DB14}" destId="{BAF5A44A-D18A-4EF3-9FD8-01E0AB1C363E}" srcOrd="1" destOrd="0" presId="urn:microsoft.com/office/officeart/2008/layout/HorizontalMultiLevelHierarchy"/>
    <dgm:cxn modelId="{718BB9DE-152D-42B6-95A8-C8B37AC68C80}" type="presParOf" srcId="{37298E83-4791-491F-94B9-6229949E9B27}" destId="{6CDE1967-E471-43B4-AE29-1F07260782AB}" srcOrd="8" destOrd="0" presId="urn:microsoft.com/office/officeart/2008/layout/HorizontalMultiLevelHierarchy"/>
    <dgm:cxn modelId="{09C8D9F6-BE3D-4BD8-99A3-A5BAC04D47E1}" type="presParOf" srcId="{6CDE1967-E471-43B4-AE29-1F07260782AB}" destId="{24E50974-B264-4854-BFF3-4A8579271585}" srcOrd="0" destOrd="0" presId="urn:microsoft.com/office/officeart/2008/layout/HorizontalMultiLevelHierarchy"/>
    <dgm:cxn modelId="{14077DEE-4B67-4133-AED3-50CD8B88709C}" type="presParOf" srcId="{37298E83-4791-491F-94B9-6229949E9B27}" destId="{68FD2DB0-F95E-4D07-8E0F-7A530A8FFD75}" srcOrd="9" destOrd="0" presId="urn:microsoft.com/office/officeart/2008/layout/HorizontalMultiLevelHierarchy"/>
    <dgm:cxn modelId="{45A2AE22-F0BB-4414-86BD-AB3076E283EB}" type="presParOf" srcId="{68FD2DB0-F95E-4D07-8E0F-7A530A8FFD75}" destId="{BDF1E2B6-B71C-416A-8869-2C7216151193}" srcOrd="0" destOrd="0" presId="urn:microsoft.com/office/officeart/2008/layout/HorizontalMultiLevelHierarchy"/>
    <dgm:cxn modelId="{7EF9838D-4C51-40A9-A870-1A94B6DAE6BA}" type="presParOf" srcId="{68FD2DB0-F95E-4D07-8E0F-7A530A8FFD75}" destId="{CC7BE157-222B-43CB-A161-AF7ED211197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92C2E1-9628-4944-99C0-9F44A926B2B9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9C27B-9B1E-41D8-A802-B840B1652C46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Выдать медицинскому работнику инструкцию и журнал учета участников ЕГЭ</a:t>
          </a:r>
        </a:p>
      </dgm:t>
    </dgm:pt>
    <dgm:pt modelId="{A6EE00AB-9F2E-48B0-AECB-03591E7A557C}" type="parTrans" cxnId="{16BC0362-B2B6-4CCC-9630-E5CC71754E9A}">
      <dgm:prSet/>
      <dgm:spPr/>
      <dgm:t>
        <a:bodyPr/>
        <a:lstStyle/>
        <a:p>
          <a:endParaRPr lang="ru-RU"/>
        </a:p>
      </dgm:t>
    </dgm:pt>
    <dgm:pt modelId="{0F9C71A5-3951-4280-BACD-B4EF9BD2BC1F}" type="sibTrans" cxnId="{16BC0362-B2B6-4CCC-9630-E5CC71754E9A}">
      <dgm:prSet/>
      <dgm:spPr/>
      <dgm:t>
        <a:bodyPr/>
        <a:lstStyle/>
        <a:p>
          <a:endParaRPr lang="ru-RU"/>
        </a:p>
      </dgm:t>
    </dgm:pt>
    <dgm:pt modelId="{1EEC0AD8-0F9D-421A-9D20-BACE35EE34F8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Не ранее 09:00 часов обеспечить допуск участников ЕГЭ в ППЭ согласно спискам распределения</a:t>
          </a:r>
        </a:p>
      </dgm:t>
    </dgm:pt>
    <dgm:pt modelId="{E9D83F02-4E94-4EB3-9D33-D7978402E870}" type="parTrans" cxnId="{DAA7795C-CFEB-41B7-B777-525DCD052E44}">
      <dgm:prSet/>
      <dgm:spPr/>
      <dgm:t>
        <a:bodyPr/>
        <a:lstStyle/>
        <a:p>
          <a:endParaRPr lang="ru-RU"/>
        </a:p>
      </dgm:t>
    </dgm:pt>
    <dgm:pt modelId="{B38F9DCD-E093-4309-9F16-F91995AB9240}" type="sibTrans" cxnId="{DAA7795C-CFEB-41B7-B777-525DCD052E44}">
      <dgm:prSet/>
      <dgm:spPr/>
      <dgm:t>
        <a:bodyPr/>
        <a:lstStyle/>
        <a:p>
          <a:endParaRPr lang="ru-RU"/>
        </a:p>
      </dgm:t>
    </dgm:pt>
    <dgm:pt modelId="{43C48F35-3D86-46A9-BCD0-34EFBA8359A3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 позднее 09:45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выдать в ШТАБЕ ППЭ ответственным организаторам сейф-пакеты с ЭМ по форме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 action="ppaction://hlinksldjump"/>
            </a:rPr>
            <a:t>ППЭ-14-04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сейф-пакеты для упаковки КИМ вместе с сопроводительной биркой, ДБО №2, ВДП для упаковки испорченных ЭМ</a:t>
          </a:r>
        </a:p>
      </dgm:t>
    </dgm:pt>
    <dgm:pt modelId="{85734C19-755C-47CF-A212-1B57D0013351}" type="parTrans" cxnId="{75345FA1-7729-4E56-B715-18C76E066D63}">
      <dgm:prSet/>
      <dgm:spPr/>
      <dgm:t>
        <a:bodyPr/>
        <a:lstStyle/>
        <a:p>
          <a:endParaRPr lang="ru-RU"/>
        </a:p>
      </dgm:t>
    </dgm:pt>
    <dgm:pt modelId="{1A55514A-547A-4BC2-907B-7DA4B8126D00}" type="sibTrans" cxnId="{75345FA1-7729-4E56-B715-18C76E066D63}">
      <dgm:prSet/>
      <dgm:spPr/>
      <dgm:t>
        <a:bodyPr/>
        <a:lstStyle/>
        <a:p>
          <a:endParaRPr lang="ru-RU"/>
        </a:p>
      </dgm:t>
    </dgm:pt>
    <dgm:pt modelId="{93266D61-3E08-4A5C-A9D6-3C27DC7F08BE}">
      <dgm:prSet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До начала экзамена выдать общественным наблюдателям форму ППЭ-18-МАШ</a:t>
          </a:r>
        </a:p>
      </dgm:t>
    </dgm:pt>
    <dgm:pt modelId="{FCE78121-FD55-45FD-AA91-B87E1E90F787}" type="parTrans" cxnId="{F62325B3-1615-4070-B814-1B87C0D225DD}">
      <dgm:prSet/>
      <dgm:spPr/>
      <dgm:t>
        <a:bodyPr/>
        <a:lstStyle/>
        <a:p>
          <a:endParaRPr lang="ru-RU"/>
        </a:p>
      </dgm:t>
    </dgm:pt>
    <dgm:pt modelId="{47C9D52B-DAAA-43DB-BDC7-451A08A4BFDC}" type="sibTrans" cxnId="{F62325B3-1615-4070-B814-1B87C0D225DD}">
      <dgm:prSet/>
      <dgm:spPr/>
      <dgm:t>
        <a:bodyPr/>
        <a:lstStyle/>
        <a:p>
          <a:endParaRPr lang="ru-RU"/>
        </a:p>
      </dgm:t>
    </dgm:pt>
    <dgm:pt modelId="{406B9632-9407-405D-A0C6-DFD9FDDEB919}" type="pres">
      <dgm:prSet presAssocID="{1592C2E1-9628-4944-99C0-9F44A926B2B9}" presName="outerComposite" presStyleCnt="0">
        <dgm:presLayoutVars>
          <dgm:chMax val="5"/>
          <dgm:dir/>
          <dgm:resizeHandles val="exact"/>
        </dgm:presLayoutVars>
      </dgm:prSet>
      <dgm:spPr/>
    </dgm:pt>
    <dgm:pt modelId="{DF62A7AB-1082-4759-A1FC-403AF44B8E2D}" type="pres">
      <dgm:prSet presAssocID="{1592C2E1-9628-4944-99C0-9F44A926B2B9}" presName="dummyMaxCanvas" presStyleCnt="0">
        <dgm:presLayoutVars/>
      </dgm:prSet>
      <dgm:spPr/>
    </dgm:pt>
    <dgm:pt modelId="{0F3A0899-77D3-498F-8D0B-7220BAAF0E28}" type="pres">
      <dgm:prSet presAssocID="{1592C2E1-9628-4944-99C0-9F44A926B2B9}" presName="FourNodes_1" presStyleLbl="node1" presStyleIdx="0" presStyleCnt="4" custScaleY="66728">
        <dgm:presLayoutVars>
          <dgm:bulletEnabled val="1"/>
        </dgm:presLayoutVars>
      </dgm:prSet>
      <dgm:spPr/>
    </dgm:pt>
    <dgm:pt modelId="{059705D6-5726-4D01-90F6-B5E5D2BE93B3}" type="pres">
      <dgm:prSet presAssocID="{1592C2E1-9628-4944-99C0-9F44A926B2B9}" presName="FourNodes_2" presStyleLbl="node1" presStyleIdx="1" presStyleCnt="4" custLinFactNeighborX="-999" custLinFactNeighborY="-19770">
        <dgm:presLayoutVars>
          <dgm:bulletEnabled val="1"/>
        </dgm:presLayoutVars>
      </dgm:prSet>
      <dgm:spPr/>
    </dgm:pt>
    <dgm:pt modelId="{92D3C184-9416-4DA5-BE65-14024349BDEE}" type="pres">
      <dgm:prSet presAssocID="{1592C2E1-9628-4944-99C0-9F44A926B2B9}" presName="FourNodes_3" presStyleLbl="node1" presStyleIdx="2" presStyleCnt="4" custScaleY="135725" custLinFactNeighborX="-4327" custLinFactNeighborY="294">
        <dgm:presLayoutVars>
          <dgm:bulletEnabled val="1"/>
        </dgm:presLayoutVars>
      </dgm:prSet>
      <dgm:spPr/>
    </dgm:pt>
    <dgm:pt modelId="{948DAC62-8AA4-4DEE-B9A7-E5E3E6BD2A9B}" type="pres">
      <dgm:prSet presAssocID="{1592C2E1-9628-4944-99C0-9F44A926B2B9}" presName="FourNodes_4" presStyleLbl="node1" presStyleIdx="3" presStyleCnt="4" custScaleY="79936">
        <dgm:presLayoutVars>
          <dgm:bulletEnabled val="1"/>
        </dgm:presLayoutVars>
      </dgm:prSet>
      <dgm:spPr/>
    </dgm:pt>
    <dgm:pt modelId="{0AAD9CF1-7531-49F9-AEB6-A1B868BFCAB7}" type="pres">
      <dgm:prSet presAssocID="{1592C2E1-9628-4944-99C0-9F44A926B2B9}" presName="FourConn_1-2" presStyleLbl="fgAccFollowNode1" presStyleIdx="0" presStyleCnt="3">
        <dgm:presLayoutVars>
          <dgm:bulletEnabled val="1"/>
        </dgm:presLayoutVars>
      </dgm:prSet>
      <dgm:spPr/>
    </dgm:pt>
    <dgm:pt modelId="{DEB3D9CC-C610-4D61-9D03-6640B09955C6}" type="pres">
      <dgm:prSet presAssocID="{1592C2E1-9628-4944-99C0-9F44A926B2B9}" presName="FourConn_2-3" presStyleLbl="fgAccFollowNode1" presStyleIdx="1" presStyleCnt="3">
        <dgm:presLayoutVars>
          <dgm:bulletEnabled val="1"/>
        </dgm:presLayoutVars>
      </dgm:prSet>
      <dgm:spPr/>
    </dgm:pt>
    <dgm:pt modelId="{278F26A8-1B20-4AFF-95C7-F6A4C49063F3}" type="pres">
      <dgm:prSet presAssocID="{1592C2E1-9628-4944-99C0-9F44A926B2B9}" presName="FourConn_3-4" presStyleLbl="fgAccFollowNode1" presStyleIdx="2" presStyleCnt="3">
        <dgm:presLayoutVars>
          <dgm:bulletEnabled val="1"/>
        </dgm:presLayoutVars>
      </dgm:prSet>
      <dgm:spPr/>
    </dgm:pt>
    <dgm:pt modelId="{ED49AE88-1726-49CF-8340-F21AF3466544}" type="pres">
      <dgm:prSet presAssocID="{1592C2E1-9628-4944-99C0-9F44A926B2B9}" presName="FourNodes_1_text" presStyleLbl="node1" presStyleIdx="3" presStyleCnt="4">
        <dgm:presLayoutVars>
          <dgm:bulletEnabled val="1"/>
        </dgm:presLayoutVars>
      </dgm:prSet>
      <dgm:spPr/>
    </dgm:pt>
    <dgm:pt modelId="{4A358835-93F0-423D-AD0B-B21EF9BE1BF2}" type="pres">
      <dgm:prSet presAssocID="{1592C2E1-9628-4944-99C0-9F44A926B2B9}" presName="FourNodes_2_text" presStyleLbl="node1" presStyleIdx="3" presStyleCnt="4">
        <dgm:presLayoutVars>
          <dgm:bulletEnabled val="1"/>
        </dgm:presLayoutVars>
      </dgm:prSet>
      <dgm:spPr/>
    </dgm:pt>
    <dgm:pt modelId="{9D1922DD-FF41-4A02-804A-FEAAFA0AF180}" type="pres">
      <dgm:prSet presAssocID="{1592C2E1-9628-4944-99C0-9F44A926B2B9}" presName="FourNodes_3_text" presStyleLbl="node1" presStyleIdx="3" presStyleCnt="4">
        <dgm:presLayoutVars>
          <dgm:bulletEnabled val="1"/>
        </dgm:presLayoutVars>
      </dgm:prSet>
      <dgm:spPr/>
    </dgm:pt>
    <dgm:pt modelId="{6C71E91D-5328-4574-B7BF-CA2EBD8928AB}" type="pres">
      <dgm:prSet presAssocID="{1592C2E1-9628-4944-99C0-9F44A926B2B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A7A0F36-8316-4A3D-A951-F951EB9BA718}" type="presOf" srcId="{0F9C71A5-3951-4280-BACD-B4EF9BD2BC1F}" destId="{0AAD9CF1-7531-49F9-AEB6-A1B868BFCAB7}" srcOrd="0" destOrd="0" presId="urn:microsoft.com/office/officeart/2005/8/layout/vProcess5"/>
    <dgm:cxn modelId="{84BC6D36-33E2-4159-BF51-F4534A489F77}" type="presOf" srcId="{43C48F35-3D86-46A9-BCD0-34EFBA8359A3}" destId="{92D3C184-9416-4DA5-BE65-14024349BDEE}" srcOrd="0" destOrd="0" presId="urn:microsoft.com/office/officeart/2005/8/layout/vProcess5"/>
    <dgm:cxn modelId="{DAA7795C-CFEB-41B7-B777-525DCD052E44}" srcId="{1592C2E1-9628-4944-99C0-9F44A926B2B9}" destId="{1EEC0AD8-0F9D-421A-9D20-BACE35EE34F8}" srcOrd="1" destOrd="0" parTransId="{E9D83F02-4E94-4EB3-9D33-D7978402E870}" sibTransId="{B38F9DCD-E093-4309-9F16-F91995AB9240}"/>
    <dgm:cxn modelId="{CC5CF35F-FFDA-45AC-AB6C-E6B21CFA4024}" type="presOf" srcId="{1EEC0AD8-0F9D-421A-9D20-BACE35EE34F8}" destId="{059705D6-5726-4D01-90F6-B5E5D2BE93B3}" srcOrd="0" destOrd="0" presId="urn:microsoft.com/office/officeart/2005/8/layout/vProcess5"/>
    <dgm:cxn modelId="{16BC0362-B2B6-4CCC-9630-E5CC71754E9A}" srcId="{1592C2E1-9628-4944-99C0-9F44A926B2B9}" destId="{E089C27B-9B1E-41D8-A802-B840B1652C46}" srcOrd="0" destOrd="0" parTransId="{A6EE00AB-9F2E-48B0-AECB-03591E7A557C}" sibTransId="{0F9C71A5-3951-4280-BACD-B4EF9BD2BC1F}"/>
    <dgm:cxn modelId="{E4A81944-89E1-46DC-A9BA-E65E76536B31}" type="presOf" srcId="{1A55514A-547A-4BC2-907B-7DA4B8126D00}" destId="{278F26A8-1B20-4AFF-95C7-F6A4C49063F3}" srcOrd="0" destOrd="0" presId="urn:microsoft.com/office/officeart/2005/8/layout/vProcess5"/>
    <dgm:cxn modelId="{5D26B848-491D-452C-8522-F62EEC28C40C}" type="presOf" srcId="{93266D61-3E08-4A5C-A9D6-3C27DC7F08BE}" destId="{6C71E91D-5328-4574-B7BF-CA2EBD8928AB}" srcOrd="1" destOrd="0" presId="urn:microsoft.com/office/officeart/2005/8/layout/vProcess5"/>
    <dgm:cxn modelId="{CA64477E-5F0A-4471-9D8D-F2AEE1717653}" type="presOf" srcId="{1592C2E1-9628-4944-99C0-9F44A926B2B9}" destId="{406B9632-9407-405D-A0C6-DFD9FDDEB919}" srcOrd="0" destOrd="0" presId="urn:microsoft.com/office/officeart/2005/8/layout/vProcess5"/>
    <dgm:cxn modelId="{75345FA1-7729-4E56-B715-18C76E066D63}" srcId="{1592C2E1-9628-4944-99C0-9F44A926B2B9}" destId="{43C48F35-3D86-46A9-BCD0-34EFBA8359A3}" srcOrd="2" destOrd="0" parTransId="{85734C19-755C-47CF-A212-1B57D0013351}" sibTransId="{1A55514A-547A-4BC2-907B-7DA4B8126D00}"/>
    <dgm:cxn modelId="{F62325B3-1615-4070-B814-1B87C0D225DD}" srcId="{1592C2E1-9628-4944-99C0-9F44A926B2B9}" destId="{93266D61-3E08-4A5C-A9D6-3C27DC7F08BE}" srcOrd="3" destOrd="0" parTransId="{FCE78121-FD55-45FD-AA91-B87E1E90F787}" sibTransId="{47C9D52B-DAAA-43DB-BDC7-451A08A4BFDC}"/>
    <dgm:cxn modelId="{E102B0C0-2D63-42E2-A3C6-99380331429C}" type="presOf" srcId="{E089C27B-9B1E-41D8-A802-B840B1652C46}" destId="{ED49AE88-1726-49CF-8340-F21AF3466544}" srcOrd="1" destOrd="0" presId="urn:microsoft.com/office/officeart/2005/8/layout/vProcess5"/>
    <dgm:cxn modelId="{ABA12ACC-F838-4CFE-8CB7-3A1A531B5C0A}" type="presOf" srcId="{B38F9DCD-E093-4309-9F16-F91995AB9240}" destId="{DEB3D9CC-C610-4D61-9D03-6640B09955C6}" srcOrd="0" destOrd="0" presId="urn:microsoft.com/office/officeart/2005/8/layout/vProcess5"/>
    <dgm:cxn modelId="{5F77A8D5-0F31-4C32-94BF-DBF825107579}" type="presOf" srcId="{E089C27B-9B1E-41D8-A802-B840B1652C46}" destId="{0F3A0899-77D3-498F-8D0B-7220BAAF0E28}" srcOrd="0" destOrd="0" presId="urn:microsoft.com/office/officeart/2005/8/layout/vProcess5"/>
    <dgm:cxn modelId="{5744D6D6-6E1A-4729-9EC8-E58EC9B17319}" type="presOf" srcId="{93266D61-3E08-4A5C-A9D6-3C27DC7F08BE}" destId="{948DAC62-8AA4-4DEE-B9A7-E5E3E6BD2A9B}" srcOrd="0" destOrd="0" presId="urn:microsoft.com/office/officeart/2005/8/layout/vProcess5"/>
    <dgm:cxn modelId="{23F82CE9-0E0B-47C9-807B-0031E6E220E4}" type="presOf" srcId="{43C48F35-3D86-46A9-BCD0-34EFBA8359A3}" destId="{9D1922DD-FF41-4A02-804A-FEAAFA0AF180}" srcOrd="1" destOrd="0" presId="urn:microsoft.com/office/officeart/2005/8/layout/vProcess5"/>
    <dgm:cxn modelId="{D595A4F6-2AAB-4FDA-8700-E9F430982B1F}" type="presOf" srcId="{1EEC0AD8-0F9D-421A-9D20-BACE35EE34F8}" destId="{4A358835-93F0-423D-AD0B-B21EF9BE1BF2}" srcOrd="1" destOrd="0" presId="urn:microsoft.com/office/officeart/2005/8/layout/vProcess5"/>
    <dgm:cxn modelId="{86BD3490-95D6-48B7-B4B6-1BC656019206}" type="presParOf" srcId="{406B9632-9407-405D-A0C6-DFD9FDDEB919}" destId="{DF62A7AB-1082-4759-A1FC-403AF44B8E2D}" srcOrd="0" destOrd="0" presId="urn:microsoft.com/office/officeart/2005/8/layout/vProcess5"/>
    <dgm:cxn modelId="{AB04730B-5A8F-4E9C-A827-A8E8B66F387D}" type="presParOf" srcId="{406B9632-9407-405D-A0C6-DFD9FDDEB919}" destId="{0F3A0899-77D3-498F-8D0B-7220BAAF0E28}" srcOrd="1" destOrd="0" presId="urn:microsoft.com/office/officeart/2005/8/layout/vProcess5"/>
    <dgm:cxn modelId="{7913C3C6-A63F-43BE-AA2B-5757C318CB01}" type="presParOf" srcId="{406B9632-9407-405D-A0C6-DFD9FDDEB919}" destId="{059705D6-5726-4D01-90F6-B5E5D2BE93B3}" srcOrd="2" destOrd="0" presId="urn:microsoft.com/office/officeart/2005/8/layout/vProcess5"/>
    <dgm:cxn modelId="{E65F7F45-D8A8-45B0-BFF3-5050E5710449}" type="presParOf" srcId="{406B9632-9407-405D-A0C6-DFD9FDDEB919}" destId="{92D3C184-9416-4DA5-BE65-14024349BDEE}" srcOrd="3" destOrd="0" presId="urn:microsoft.com/office/officeart/2005/8/layout/vProcess5"/>
    <dgm:cxn modelId="{ACF55449-5B19-4917-A9C8-CBCC2F4F6796}" type="presParOf" srcId="{406B9632-9407-405D-A0C6-DFD9FDDEB919}" destId="{948DAC62-8AA4-4DEE-B9A7-E5E3E6BD2A9B}" srcOrd="4" destOrd="0" presId="urn:microsoft.com/office/officeart/2005/8/layout/vProcess5"/>
    <dgm:cxn modelId="{1572966A-9C94-43F7-8E6B-4DCB14800758}" type="presParOf" srcId="{406B9632-9407-405D-A0C6-DFD9FDDEB919}" destId="{0AAD9CF1-7531-49F9-AEB6-A1B868BFCAB7}" srcOrd="5" destOrd="0" presId="urn:microsoft.com/office/officeart/2005/8/layout/vProcess5"/>
    <dgm:cxn modelId="{7385662C-A307-4058-821A-71C30CB97BE9}" type="presParOf" srcId="{406B9632-9407-405D-A0C6-DFD9FDDEB919}" destId="{DEB3D9CC-C610-4D61-9D03-6640B09955C6}" srcOrd="6" destOrd="0" presId="urn:microsoft.com/office/officeart/2005/8/layout/vProcess5"/>
    <dgm:cxn modelId="{EC32D468-E06F-4D0B-8FB9-A08C9104A23A}" type="presParOf" srcId="{406B9632-9407-405D-A0C6-DFD9FDDEB919}" destId="{278F26A8-1B20-4AFF-95C7-F6A4C49063F3}" srcOrd="7" destOrd="0" presId="urn:microsoft.com/office/officeart/2005/8/layout/vProcess5"/>
    <dgm:cxn modelId="{C05EA09A-15A0-47EE-A185-EC9AAE9956D0}" type="presParOf" srcId="{406B9632-9407-405D-A0C6-DFD9FDDEB919}" destId="{ED49AE88-1726-49CF-8340-F21AF3466544}" srcOrd="8" destOrd="0" presId="urn:microsoft.com/office/officeart/2005/8/layout/vProcess5"/>
    <dgm:cxn modelId="{1372F4FC-F346-45BE-B433-BA760D6F29F9}" type="presParOf" srcId="{406B9632-9407-405D-A0C6-DFD9FDDEB919}" destId="{4A358835-93F0-423D-AD0B-B21EF9BE1BF2}" srcOrd="9" destOrd="0" presId="urn:microsoft.com/office/officeart/2005/8/layout/vProcess5"/>
    <dgm:cxn modelId="{66AB489E-5533-4C8B-A1A4-015DFBE7850E}" type="presParOf" srcId="{406B9632-9407-405D-A0C6-DFD9FDDEB919}" destId="{9D1922DD-FF41-4A02-804A-FEAAFA0AF180}" srcOrd="10" destOrd="0" presId="urn:microsoft.com/office/officeart/2005/8/layout/vProcess5"/>
    <dgm:cxn modelId="{319FCCD0-9072-4C75-8B7B-2DF6BDFD60B0}" type="presParOf" srcId="{406B9632-9407-405D-A0C6-DFD9FDDEB919}" destId="{6C71E91D-5328-4574-B7BF-CA2EBD8928A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497D82-60A1-4660-844C-58CF2A498CB4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67BD111-693E-4FB4-BD2F-89C60232EB2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ВО ВРЕМЯ ЭКЗАМЕНА РУКОВОДИТЕЛЬ ППЭ ДОЛЖЕН</a:t>
          </a:r>
        </a:p>
      </dgm:t>
    </dgm:pt>
    <dgm:pt modelId="{855EBC77-78D1-4F93-95D4-F3B79DAD4264}" type="parTrans" cxnId="{B4667576-FEB9-485E-941C-C1E46E9CD731}">
      <dgm:prSet/>
      <dgm:spPr/>
      <dgm:t>
        <a:bodyPr/>
        <a:lstStyle/>
        <a:p>
          <a:endParaRPr lang="ru-RU"/>
        </a:p>
      </dgm:t>
    </dgm:pt>
    <dgm:pt modelId="{D48C841B-CDE2-47F0-A1D0-5212AE2CB2D6}" type="sibTrans" cxnId="{B4667576-FEB9-485E-941C-C1E46E9CD731}">
      <dgm:prSet/>
      <dgm:spPr/>
      <dgm:t>
        <a:bodyPr/>
        <a:lstStyle/>
        <a:p>
          <a:endParaRPr lang="ru-RU"/>
        </a:p>
      </dgm:t>
    </dgm:pt>
    <dgm:pt modelId="{C8FF0788-E9A4-4BEF-8FBF-0DEF15934872}">
      <dgm:prSet phldrT="[Текст]"/>
      <dgm:spPr/>
      <dgm:t>
        <a:bodyPr anchor="ctr" anchorCtr="1"/>
        <a:lstStyle/>
        <a:p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КОНТРОЛЬ ЗА ХОДОМ ЭКЗАМЕНА</a:t>
          </a:r>
        </a:p>
      </dgm:t>
    </dgm:pt>
    <dgm:pt modelId="{CD67DDCA-2089-42F0-BA02-AFF0B7D9E68F}" type="parTrans" cxnId="{4AE7230F-6B45-4622-93AD-CBD81B78FEB2}">
      <dgm:prSet/>
      <dgm:spPr/>
      <dgm:t>
        <a:bodyPr/>
        <a:lstStyle/>
        <a:p>
          <a:endParaRPr lang="ru-RU"/>
        </a:p>
      </dgm:t>
    </dgm:pt>
    <dgm:pt modelId="{111A48D2-3226-4E5B-A859-C9A29C87E2BE}" type="sibTrans" cxnId="{4AE7230F-6B45-4622-93AD-CBD81B78FEB2}">
      <dgm:prSet/>
      <dgm:spPr/>
      <dgm:t>
        <a:bodyPr/>
        <a:lstStyle/>
        <a:p>
          <a:endParaRPr lang="ru-RU"/>
        </a:p>
      </dgm:t>
    </dgm:pt>
    <dgm:pt modelId="{27DE4D9E-5F5C-49C2-80D4-D74AEC0FAD1A}">
      <dgm:prSet phldrT="[Текст]"/>
      <dgm:spPr/>
      <dgm:t>
        <a:bodyPr anchor="ctr" anchorCtr="1"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ПРОВЕРЯТЬ ПОМЕЩЕНИЯ ППЭ НА ПРЕДМЕТ ПРИСУТСТВИЯ ПОСТОРОННИХ ЛИЦ</a:t>
          </a:r>
        </a:p>
      </dgm:t>
    </dgm:pt>
    <dgm:pt modelId="{AB5FBAB9-AB00-4C79-AE27-FBBE65CD72BE}" type="parTrans" cxnId="{1E8A1169-611B-48F5-95EE-7D58E7BA1C0C}">
      <dgm:prSet/>
      <dgm:spPr/>
      <dgm:t>
        <a:bodyPr/>
        <a:lstStyle/>
        <a:p>
          <a:endParaRPr lang="ru-RU"/>
        </a:p>
      </dgm:t>
    </dgm:pt>
    <dgm:pt modelId="{BD525CD3-D8B0-4BFA-8680-F34433B38687}" type="sibTrans" cxnId="{1E8A1169-611B-48F5-95EE-7D58E7BA1C0C}">
      <dgm:prSet/>
      <dgm:spPr/>
      <dgm:t>
        <a:bodyPr/>
        <a:lstStyle/>
        <a:p>
          <a:endParaRPr lang="ru-RU"/>
        </a:p>
      </dgm:t>
    </dgm:pt>
    <dgm:pt modelId="{23424C82-1849-48C3-8CD0-2277175CE360}">
      <dgm:prSet phldrT="[Текст]"/>
      <dgm:spPr/>
      <dgm:t>
        <a:bodyPr anchor="ctr" anchorCtr="1"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РЕШАТЬ ВОПРОСЫ, НЕ ПРЕДУСМОТРЕННЫЕ МР ПО ПОДГОТОВКЕ И ПРОВЕДЕНИЮ ЕГЭ В ППЭ</a:t>
          </a:r>
        </a:p>
      </dgm:t>
    </dgm:pt>
    <dgm:pt modelId="{B9017815-F92C-4AB3-BC2A-5BF3EE8178AC}" type="parTrans" cxnId="{0594C8B4-9A94-44FF-905B-518A27A26021}">
      <dgm:prSet/>
      <dgm:spPr/>
      <dgm:t>
        <a:bodyPr/>
        <a:lstStyle/>
        <a:p>
          <a:endParaRPr lang="ru-RU"/>
        </a:p>
      </dgm:t>
    </dgm:pt>
    <dgm:pt modelId="{A8176471-C166-41E0-A13E-54EB9BC578C1}" type="sibTrans" cxnId="{0594C8B4-9A94-44FF-905B-518A27A26021}">
      <dgm:prSet/>
      <dgm:spPr/>
      <dgm:t>
        <a:bodyPr/>
        <a:lstStyle/>
        <a:p>
          <a:endParaRPr lang="ru-RU"/>
        </a:p>
      </dgm:t>
    </dgm:pt>
    <dgm:pt modelId="{4FD1506B-8DFA-4AA9-BAEA-6FD2537452D2}" type="pres">
      <dgm:prSet presAssocID="{AE497D82-60A1-4660-844C-58CF2A498CB4}" presName="composite" presStyleCnt="0">
        <dgm:presLayoutVars>
          <dgm:chMax val="1"/>
          <dgm:dir/>
          <dgm:resizeHandles val="exact"/>
        </dgm:presLayoutVars>
      </dgm:prSet>
      <dgm:spPr/>
    </dgm:pt>
    <dgm:pt modelId="{B4C69B83-944F-41E1-B2ED-CF0DD90C857C}" type="pres">
      <dgm:prSet presAssocID="{067BD111-693E-4FB4-BD2F-89C60232EB29}" presName="roof" presStyleLbl="dkBgShp" presStyleIdx="0" presStyleCnt="2"/>
      <dgm:spPr/>
    </dgm:pt>
    <dgm:pt modelId="{FBF96F2D-B0D6-4037-A228-EE7A9DE1133D}" type="pres">
      <dgm:prSet presAssocID="{067BD111-693E-4FB4-BD2F-89C60232EB29}" presName="pillars" presStyleCnt="0"/>
      <dgm:spPr/>
    </dgm:pt>
    <dgm:pt modelId="{E81EF5E9-5E7F-4E2B-904D-146E168F1ADF}" type="pres">
      <dgm:prSet presAssocID="{067BD111-693E-4FB4-BD2F-89C60232EB29}" presName="pillar1" presStyleLbl="node1" presStyleIdx="0" presStyleCnt="3">
        <dgm:presLayoutVars>
          <dgm:bulletEnabled val="1"/>
        </dgm:presLayoutVars>
      </dgm:prSet>
      <dgm:spPr/>
    </dgm:pt>
    <dgm:pt modelId="{58E569EA-9845-423E-8FD7-A41983035B64}" type="pres">
      <dgm:prSet presAssocID="{27DE4D9E-5F5C-49C2-80D4-D74AEC0FAD1A}" presName="pillarX" presStyleLbl="node1" presStyleIdx="1" presStyleCnt="3">
        <dgm:presLayoutVars>
          <dgm:bulletEnabled val="1"/>
        </dgm:presLayoutVars>
      </dgm:prSet>
      <dgm:spPr/>
    </dgm:pt>
    <dgm:pt modelId="{C27CE3BE-4C2B-40A8-B9D4-7E0DDB8873BD}" type="pres">
      <dgm:prSet presAssocID="{23424C82-1849-48C3-8CD0-2277175CE360}" presName="pillarX" presStyleLbl="node1" presStyleIdx="2" presStyleCnt="3">
        <dgm:presLayoutVars>
          <dgm:bulletEnabled val="1"/>
        </dgm:presLayoutVars>
      </dgm:prSet>
      <dgm:spPr/>
    </dgm:pt>
    <dgm:pt modelId="{28969B77-18B3-468F-8365-4C0FAD5220A7}" type="pres">
      <dgm:prSet presAssocID="{067BD111-693E-4FB4-BD2F-89C60232EB29}" presName="base" presStyleLbl="dkBgShp" presStyleIdx="1" presStyleCnt="2"/>
      <dgm:spPr/>
    </dgm:pt>
  </dgm:ptLst>
  <dgm:cxnLst>
    <dgm:cxn modelId="{4AE7230F-6B45-4622-93AD-CBD81B78FEB2}" srcId="{067BD111-693E-4FB4-BD2F-89C60232EB29}" destId="{C8FF0788-E9A4-4BEF-8FBF-0DEF15934872}" srcOrd="0" destOrd="0" parTransId="{CD67DDCA-2089-42F0-BA02-AFF0B7D9E68F}" sibTransId="{111A48D2-3226-4E5B-A859-C9A29C87E2BE}"/>
    <dgm:cxn modelId="{AA83513D-E8FE-4B7C-92AE-8F615FC939AF}" type="presOf" srcId="{AE497D82-60A1-4660-844C-58CF2A498CB4}" destId="{4FD1506B-8DFA-4AA9-BAEA-6FD2537452D2}" srcOrd="0" destOrd="0" presId="urn:microsoft.com/office/officeart/2005/8/layout/hList3"/>
    <dgm:cxn modelId="{1E8A1169-611B-48F5-95EE-7D58E7BA1C0C}" srcId="{067BD111-693E-4FB4-BD2F-89C60232EB29}" destId="{27DE4D9E-5F5C-49C2-80D4-D74AEC0FAD1A}" srcOrd="1" destOrd="0" parTransId="{AB5FBAB9-AB00-4C79-AE27-FBBE65CD72BE}" sibTransId="{BD525CD3-D8B0-4BFA-8680-F34433B38687}"/>
    <dgm:cxn modelId="{818C7952-4C84-42C4-BF35-3565A744ED3D}" type="presOf" srcId="{067BD111-693E-4FB4-BD2F-89C60232EB29}" destId="{B4C69B83-944F-41E1-B2ED-CF0DD90C857C}" srcOrd="0" destOrd="0" presId="urn:microsoft.com/office/officeart/2005/8/layout/hList3"/>
    <dgm:cxn modelId="{B4667576-FEB9-485E-941C-C1E46E9CD731}" srcId="{AE497D82-60A1-4660-844C-58CF2A498CB4}" destId="{067BD111-693E-4FB4-BD2F-89C60232EB29}" srcOrd="0" destOrd="0" parTransId="{855EBC77-78D1-4F93-95D4-F3B79DAD4264}" sibTransId="{D48C841B-CDE2-47F0-A1D0-5212AE2CB2D6}"/>
    <dgm:cxn modelId="{6AE3C29D-13E2-4762-A02B-B15664836CD8}" type="presOf" srcId="{C8FF0788-E9A4-4BEF-8FBF-0DEF15934872}" destId="{E81EF5E9-5E7F-4E2B-904D-146E168F1ADF}" srcOrd="0" destOrd="0" presId="urn:microsoft.com/office/officeart/2005/8/layout/hList3"/>
    <dgm:cxn modelId="{0594C8B4-9A94-44FF-905B-518A27A26021}" srcId="{067BD111-693E-4FB4-BD2F-89C60232EB29}" destId="{23424C82-1849-48C3-8CD0-2277175CE360}" srcOrd="2" destOrd="0" parTransId="{B9017815-F92C-4AB3-BC2A-5BF3EE8178AC}" sibTransId="{A8176471-C166-41E0-A13E-54EB9BC578C1}"/>
    <dgm:cxn modelId="{6B1C10E6-6377-4694-9DB4-9F246216DFFF}" type="presOf" srcId="{23424C82-1849-48C3-8CD0-2277175CE360}" destId="{C27CE3BE-4C2B-40A8-B9D4-7E0DDB8873BD}" srcOrd="0" destOrd="0" presId="urn:microsoft.com/office/officeart/2005/8/layout/hList3"/>
    <dgm:cxn modelId="{D0D63FF4-600A-42D7-A600-11022DE87A86}" type="presOf" srcId="{27DE4D9E-5F5C-49C2-80D4-D74AEC0FAD1A}" destId="{58E569EA-9845-423E-8FD7-A41983035B64}" srcOrd="0" destOrd="0" presId="urn:microsoft.com/office/officeart/2005/8/layout/hList3"/>
    <dgm:cxn modelId="{6627706B-9F1F-48BB-A034-E94C052706AD}" type="presParOf" srcId="{4FD1506B-8DFA-4AA9-BAEA-6FD2537452D2}" destId="{B4C69B83-944F-41E1-B2ED-CF0DD90C857C}" srcOrd="0" destOrd="0" presId="urn:microsoft.com/office/officeart/2005/8/layout/hList3"/>
    <dgm:cxn modelId="{19A4E6A8-813B-4DC1-AD2C-0941C95BA55E}" type="presParOf" srcId="{4FD1506B-8DFA-4AA9-BAEA-6FD2537452D2}" destId="{FBF96F2D-B0D6-4037-A228-EE7A9DE1133D}" srcOrd="1" destOrd="0" presId="urn:microsoft.com/office/officeart/2005/8/layout/hList3"/>
    <dgm:cxn modelId="{B4B48E07-E6D1-4B2F-BB9C-12C5EB20BAD2}" type="presParOf" srcId="{FBF96F2D-B0D6-4037-A228-EE7A9DE1133D}" destId="{E81EF5E9-5E7F-4E2B-904D-146E168F1ADF}" srcOrd="0" destOrd="0" presId="urn:microsoft.com/office/officeart/2005/8/layout/hList3"/>
    <dgm:cxn modelId="{1D79B761-5010-4B2A-B3F2-C4184501162A}" type="presParOf" srcId="{FBF96F2D-B0D6-4037-A228-EE7A9DE1133D}" destId="{58E569EA-9845-423E-8FD7-A41983035B64}" srcOrd="1" destOrd="0" presId="urn:microsoft.com/office/officeart/2005/8/layout/hList3"/>
    <dgm:cxn modelId="{C0D3603F-6DC4-4E39-AC2D-BF09A3AEF627}" type="presParOf" srcId="{FBF96F2D-B0D6-4037-A228-EE7A9DE1133D}" destId="{C27CE3BE-4C2B-40A8-B9D4-7E0DDB8873BD}" srcOrd="2" destOrd="0" presId="urn:microsoft.com/office/officeart/2005/8/layout/hList3"/>
    <dgm:cxn modelId="{94300988-315A-4E9C-914B-464DBD5EBC6A}" type="presParOf" srcId="{4FD1506B-8DFA-4AA9-BAEA-6FD2537452D2}" destId="{28969B77-18B3-468F-8365-4C0FAD5220A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BDD7DF-F03B-4EB3-AC9E-57699DD992F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99EB4B0-9D8D-4EFB-A6DB-BC5F3DF56067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Запечатанный возвратный доставочный пакет с БР, БО №1, БО №2 л.1, БО №2 л.2 и ДБО №2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EEE29D93-2E25-4060-B0E5-D2AA66CEDBF1}" type="parTrans" cxnId="{91345066-F891-4964-AE03-D89DF4D2B051}">
      <dgm:prSet/>
      <dgm:spPr/>
      <dgm:t>
        <a:bodyPr/>
        <a:lstStyle/>
        <a:p>
          <a:endParaRPr lang="ru-RU"/>
        </a:p>
      </dgm:t>
    </dgm:pt>
    <dgm:pt modelId="{3EC143F2-EF29-4492-A992-95CE88C62A69}" type="sibTrans" cxnId="{91345066-F891-4964-AE03-D89DF4D2B051}">
      <dgm:prSet/>
      <dgm:spPr/>
      <dgm:t>
        <a:bodyPr/>
        <a:lstStyle/>
        <a:p>
          <a:endParaRPr lang="ru-RU"/>
        </a:p>
      </dgm:t>
    </dgm:pt>
    <dgm:pt modelId="{CFE948F0-7F94-4F40-A5EF-932D05248509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КИМ участников ЕГЭ, вложенный в сейф-пакет</a:t>
          </a:r>
        </a:p>
      </dgm:t>
    </dgm:pt>
    <dgm:pt modelId="{743F2019-B1C4-4615-882C-AE766E7790D7}" type="parTrans" cxnId="{1BB1469E-4B7F-4ABC-8420-86F9445DDC1F}">
      <dgm:prSet/>
      <dgm:spPr/>
      <dgm:t>
        <a:bodyPr/>
        <a:lstStyle/>
        <a:p>
          <a:endParaRPr lang="ru-RU"/>
        </a:p>
      </dgm:t>
    </dgm:pt>
    <dgm:pt modelId="{3AC64DAD-E38F-4C47-9941-3EDA1A71F6DE}" type="sibTrans" cxnId="{1BB1469E-4B7F-4ABC-8420-86F9445DDC1F}">
      <dgm:prSet/>
      <dgm:spPr/>
      <dgm:t>
        <a:bodyPr/>
        <a:lstStyle/>
        <a:p>
          <a:endParaRPr lang="ru-RU"/>
        </a:p>
      </dgm:t>
    </dgm:pt>
    <dgm:pt modelId="{835DB85B-8B42-4B5B-B169-FB19F1D48740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Диск в сейф-пакете, в котором выдавался (по форме ППЭ14-04)</a:t>
          </a:r>
        </a:p>
      </dgm:t>
    </dgm:pt>
    <dgm:pt modelId="{51666AE1-25B8-418B-B45F-682D2FB613A1}" type="parTrans" cxnId="{95BF9534-6A3A-4B68-A874-EAA36C71C9F3}">
      <dgm:prSet/>
      <dgm:spPr/>
      <dgm:t>
        <a:bodyPr/>
        <a:lstStyle/>
        <a:p>
          <a:endParaRPr lang="ru-RU"/>
        </a:p>
      </dgm:t>
    </dgm:pt>
    <dgm:pt modelId="{6F184557-2D62-4082-B70F-DFF7587D9828}" type="sibTrans" cxnId="{95BF9534-6A3A-4B68-A874-EAA36C71C9F3}">
      <dgm:prSet/>
      <dgm:spPr/>
      <dgm:t>
        <a:bodyPr/>
        <a:lstStyle/>
        <a:p>
          <a:endParaRPr lang="ru-RU"/>
        </a:p>
      </dgm:t>
    </dgm:pt>
    <dgm:pt modelId="{7750F943-0B33-4FCD-9373-1DA6DC89AD85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ВДП с испорченными комплектами ЭМ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1A15CEA7-CCB4-43BA-B9DD-51BFF7A5232F}" type="parTrans" cxnId="{F3981687-A838-4376-86E1-3CC6B265524D}">
      <dgm:prSet/>
      <dgm:spPr/>
      <dgm:t>
        <a:bodyPr/>
        <a:lstStyle/>
        <a:p>
          <a:endParaRPr lang="ru-RU"/>
        </a:p>
      </dgm:t>
    </dgm:pt>
    <dgm:pt modelId="{29A8B6D6-2B2D-437B-B915-4AD90D8F7E36}" type="sibTrans" cxnId="{F3981687-A838-4376-86E1-3CC6B265524D}">
      <dgm:prSet/>
      <dgm:spPr/>
      <dgm:t>
        <a:bodyPr/>
        <a:lstStyle/>
        <a:p>
          <a:endParaRPr lang="ru-RU"/>
        </a:p>
      </dgm:t>
    </dgm:pt>
    <dgm:pt modelId="{651B28BC-F0E9-44C0-87A7-46E6EA0B0267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Запечатанный конверт с черновиками</a:t>
          </a:r>
        </a:p>
      </dgm:t>
    </dgm:pt>
    <dgm:pt modelId="{2AE02619-8491-47DA-B0CC-356532AA6B31}" type="parTrans" cxnId="{C526EA53-0AE2-451D-ADB0-9AFC6951901A}">
      <dgm:prSet/>
      <dgm:spPr/>
      <dgm:t>
        <a:bodyPr/>
        <a:lstStyle/>
        <a:p>
          <a:endParaRPr lang="ru-RU"/>
        </a:p>
      </dgm:t>
    </dgm:pt>
    <dgm:pt modelId="{D1A6CD79-2E6B-4C90-9A03-2AE7EC5824C1}" type="sibTrans" cxnId="{C526EA53-0AE2-451D-ADB0-9AFC6951901A}">
      <dgm:prSet/>
      <dgm:spPr/>
      <dgm:t>
        <a:bodyPr/>
        <a:lstStyle/>
        <a:p>
          <a:endParaRPr lang="ru-RU"/>
        </a:p>
      </dgm:t>
    </dgm:pt>
    <dgm:pt modelId="{DE882169-C7FB-4F9E-B276-E8CDADFA8AE7}">
      <dgm:prSet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Неиспользованные ДБО №2; заполненные формы: ППЭ-05-02, ППЭ-12-02, ППЭ-12-03, ППЭ-12-04</a:t>
          </a:r>
        </a:p>
      </dgm:t>
    </dgm:pt>
    <dgm:pt modelId="{1ED1979A-22D8-480B-ABD4-ED070B97100C}" type="parTrans" cxnId="{D733A0DC-D647-40E4-B91F-C97DD04B5414}">
      <dgm:prSet/>
      <dgm:spPr/>
      <dgm:t>
        <a:bodyPr/>
        <a:lstStyle/>
        <a:p>
          <a:endParaRPr lang="ru-RU"/>
        </a:p>
      </dgm:t>
    </dgm:pt>
    <dgm:pt modelId="{14526CC9-DC4C-42E1-B4A7-A264EC78FBAD}" type="sibTrans" cxnId="{D733A0DC-D647-40E4-B91F-C97DD04B5414}">
      <dgm:prSet/>
      <dgm:spPr/>
      <dgm:t>
        <a:bodyPr/>
        <a:lstStyle/>
        <a:p>
          <a:endParaRPr lang="ru-RU"/>
        </a:p>
      </dgm:t>
    </dgm:pt>
    <dgm:pt modelId="{C716F26E-B83B-4FD6-A3FD-C85CB683F440}" type="pres">
      <dgm:prSet presAssocID="{2ABDD7DF-F03B-4EB3-AC9E-57699DD992F6}" presName="Name0" presStyleCnt="0">
        <dgm:presLayoutVars>
          <dgm:chMax val="7"/>
          <dgm:chPref val="7"/>
          <dgm:dir/>
        </dgm:presLayoutVars>
      </dgm:prSet>
      <dgm:spPr/>
    </dgm:pt>
    <dgm:pt modelId="{78D62CEE-8B19-4EA6-B026-69AEB1C50EEC}" type="pres">
      <dgm:prSet presAssocID="{2ABDD7DF-F03B-4EB3-AC9E-57699DD992F6}" presName="Name1" presStyleCnt="0"/>
      <dgm:spPr/>
    </dgm:pt>
    <dgm:pt modelId="{D5705774-4E9F-46CC-BB92-B36A43A3A7B4}" type="pres">
      <dgm:prSet presAssocID="{2ABDD7DF-F03B-4EB3-AC9E-57699DD992F6}" presName="cycle" presStyleCnt="0"/>
      <dgm:spPr/>
    </dgm:pt>
    <dgm:pt modelId="{938ADD6E-C308-40BB-BE2F-ED3A028AB5A7}" type="pres">
      <dgm:prSet presAssocID="{2ABDD7DF-F03B-4EB3-AC9E-57699DD992F6}" presName="srcNode" presStyleLbl="node1" presStyleIdx="0" presStyleCnt="6"/>
      <dgm:spPr/>
    </dgm:pt>
    <dgm:pt modelId="{79666DE4-8B6A-4FB5-84D4-762E982EC967}" type="pres">
      <dgm:prSet presAssocID="{2ABDD7DF-F03B-4EB3-AC9E-57699DD992F6}" presName="conn" presStyleLbl="parChTrans1D2" presStyleIdx="0" presStyleCnt="1"/>
      <dgm:spPr/>
    </dgm:pt>
    <dgm:pt modelId="{5AA992CC-66F0-4550-B8B7-B7CD0B83195D}" type="pres">
      <dgm:prSet presAssocID="{2ABDD7DF-F03B-4EB3-AC9E-57699DD992F6}" presName="extraNode" presStyleLbl="node1" presStyleIdx="0" presStyleCnt="6"/>
      <dgm:spPr/>
    </dgm:pt>
    <dgm:pt modelId="{7A90250F-75B8-4D38-8CC2-2DF07C9E95A9}" type="pres">
      <dgm:prSet presAssocID="{2ABDD7DF-F03B-4EB3-AC9E-57699DD992F6}" presName="dstNode" presStyleLbl="node1" presStyleIdx="0" presStyleCnt="6"/>
      <dgm:spPr/>
    </dgm:pt>
    <dgm:pt modelId="{C85F4666-AE57-44DC-835B-10EBDA0FB59E}" type="pres">
      <dgm:prSet presAssocID="{E99EB4B0-9D8D-4EFB-A6DB-BC5F3DF56067}" presName="text_1" presStyleLbl="node1" presStyleIdx="0" presStyleCnt="6">
        <dgm:presLayoutVars>
          <dgm:bulletEnabled val="1"/>
        </dgm:presLayoutVars>
      </dgm:prSet>
      <dgm:spPr/>
    </dgm:pt>
    <dgm:pt modelId="{9513CBEB-28BE-422E-9D7E-D775136F1C97}" type="pres">
      <dgm:prSet presAssocID="{E99EB4B0-9D8D-4EFB-A6DB-BC5F3DF56067}" presName="accent_1" presStyleCnt="0"/>
      <dgm:spPr/>
    </dgm:pt>
    <dgm:pt modelId="{698DC822-4B70-46B0-86A3-EEA9F2B3F44E}" type="pres">
      <dgm:prSet presAssocID="{E99EB4B0-9D8D-4EFB-A6DB-BC5F3DF56067}" presName="accentRepeatNode" presStyleLbl="solidFgAcc1" presStyleIdx="0" presStyleCnt="6"/>
      <dgm:spPr/>
    </dgm:pt>
    <dgm:pt modelId="{12B82CBF-2E34-4B1F-958C-19851E949524}" type="pres">
      <dgm:prSet presAssocID="{CFE948F0-7F94-4F40-A5EF-932D05248509}" presName="text_2" presStyleLbl="node1" presStyleIdx="1" presStyleCnt="6">
        <dgm:presLayoutVars>
          <dgm:bulletEnabled val="1"/>
        </dgm:presLayoutVars>
      </dgm:prSet>
      <dgm:spPr/>
    </dgm:pt>
    <dgm:pt modelId="{BF8B17BE-DE7A-47CE-B7BB-D9B5D2ACFC02}" type="pres">
      <dgm:prSet presAssocID="{CFE948F0-7F94-4F40-A5EF-932D05248509}" presName="accent_2" presStyleCnt="0"/>
      <dgm:spPr/>
    </dgm:pt>
    <dgm:pt modelId="{7EDB7FDF-6E59-4E48-8369-A509FA93542F}" type="pres">
      <dgm:prSet presAssocID="{CFE948F0-7F94-4F40-A5EF-932D05248509}" presName="accentRepeatNode" presStyleLbl="solidFgAcc1" presStyleIdx="1" presStyleCnt="6"/>
      <dgm:spPr/>
    </dgm:pt>
    <dgm:pt modelId="{3DB58786-7261-4473-B878-BABB62440065}" type="pres">
      <dgm:prSet presAssocID="{835DB85B-8B42-4B5B-B169-FB19F1D48740}" presName="text_3" presStyleLbl="node1" presStyleIdx="2" presStyleCnt="6">
        <dgm:presLayoutVars>
          <dgm:bulletEnabled val="1"/>
        </dgm:presLayoutVars>
      </dgm:prSet>
      <dgm:spPr/>
    </dgm:pt>
    <dgm:pt modelId="{5560FEBB-07F3-461F-A915-31BB879038AC}" type="pres">
      <dgm:prSet presAssocID="{835DB85B-8B42-4B5B-B169-FB19F1D48740}" presName="accent_3" presStyleCnt="0"/>
      <dgm:spPr/>
    </dgm:pt>
    <dgm:pt modelId="{C56F5FFC-10A4-45C5-8CD4-C383909849C2}" type="pres">
      <dgm:prSet presAssocID="{835DB85B-8B42-4B5B-B169-FB19F1D48740}" presName="accentRepeatNode" presStyleLbl="solidFgAcc1" presStyleIdx="2" presStyleCnt="6"/>
      <dgm:spPr/>
    </dgm:pt>
    <dgm:pt modelId="{475411F0-5F67-4B87-BBE2-B8CB849DF78F}" type="pres">
      <dgm:prSet presAssocID="{7750F943-0B33-4FCD-9373-1DA6DC89AD85}" presName="text_4" presStyleLbl="node1" presStyleIdx="3" presStyleCnt="6">
        <dgm:presLayoutVars>
          <dgm:bulletEnabled val="1"/>
        </dgm:presLayoutVars>
      </dgm:prSet>
      <dgm:spPr/>
    </dgm:pt>
    <dgm:pt modelId="{0278122A-8AC3-48E1-A9D0-B07EFDBDB155}" type="pres">
      <dgm:prSet presAssocID="{7750F943-0B33-4FCD-9373-1DA6DC89AD85}" presName="accent_4" presStyleCnt="0"/>
      <dgm:spPr/>
    </dgm:pt>
    <dgm:pt modelId="{2A43F7EA-FFDA-425B-B748-D42890C8640D}" type="pres">
      <dgm:prSet presAssocID="{7750F943-0B33-4FCD-9373-1DA6DC89AD85}" presName="accentRepeatNode" presStyleLbl="solidFgAcc1" presStyleIdx="3" presStyleCnt="6"/>
      <dgm:spPr/>
    </dgm:pt>
    <dgm:pt modelId="{63BD0FCD-DF6C-4CFE-819F-B1C426BC5D95}" type="pres">
      <dgm:prSet presAssocID="{651B28BC-F0E9-44C0-87A7-46E6EA0B0267}" presName="text_5" presStyleLbl="node1" presStyleIdx="4" presStyleCnt="6">
        <dgm:presLayoutVars>
          <dgm:bulletEnabled val="1"/>
        </dgm:presLayoutVars>
      </dgm:prSet>
      <dgm:spPr/>
    </dgm:pt>
    <dgm:pt modelId="{8C7472B1-6033-4D90-89BE-01A5673CB5B5}" type="pres">
      <dgm:prSet presAssocID="{651B28BC-F0E9-44C0-87A7-46E6EA0B0267}" presName="accent_5" presStyleCnt="0"/>
      <dgm:spPr/>
    </dgm:pt>
    <dgm:pt modelId="{EC3D50E6-69C0-44AB-B486-9EF08609BE99}" type="pres">
      <dgm:prSet presAssocID="{651B28BC-F0E9-44C0-87A7-46E6EA0B0267}" presName="accentRepeatNode" presStyleLbl="solidFgAcc1" presStyleIdx="4" presStyleCnt="6"/>
      <dgm:spPr/>
    </dgm:pt>
    <dgm:pt modelId="{EF13935D-2DB4-444C-925D-B047053EA7DC}" type="pres">
      <dgm:prSet presAssocID="{DE882169-C7FB-4F9E-B276-E8CDADFA8AE7}" presName="text_6" presStyleLbl="node1" presStyleIdx="5" presStyleCnt="6">
        <dgm:presLayoutVars>
          <dgm:bulletEnabled val="1"/>
        </dgm:presLayoutVars>
      </dgm:prSet>
      <dgm:spPr/>
    </dgm:pt>
    <dgm:pt modelId="{91AE6B8D-2867-49FB-B4F9-746E2A39EF06}" type="pres">
      <dgm:prSet presAssocID="{DE882169-C7FB-4F9E-B276-E8CDADFA8AE7}" presName="accent_6" presStyleCnt="0"/>
      <dgm:spPr/>
    </dgm:pt>
    <dgm:pt modelId="{B4B8790F-A706-4C47-B62D-15ABD9E24048}" type="pres">
      <dgm:prSet presAssocID="{DE882169-C7FB-4F9E-B276-E8CDADFA8AE7}" presName="accentRepeatNode" presStyleLbl="solidFgAcc1" presStyleIdx="5" presStyleCnt="6"/>
      <dgm:spPr/>
    </dgm:pt>
  </dgm:ptLst>
  <dgm:cxnLst>
    <dgm:cxn modelId="{95BF9534-6A3A-4B68-A874-EAA36C71C9F3}" srcId="{2ABDD7DF-F03B-4EB3-AC9E-57699DD992F6}" destId="{835DB85B-8B42-4B5B-B169-FB19F1D48740}" srcOrd="2" destOrd="0" parTransId="{51666AE1-25B8-418B-B45F-682D2FB613A1}" sibTransId="{6F184557-2D62-4082-B70F-DFF7587D9828}"/>
    <dgm:cxn modelId="{C3F38536-994D-41B5-B2F8-5AD3411EF072}" type="presOf" srcId="{2ABDD7DF-F03B-4EB3-AC9E-57699DD992F6}" destId="{C716F26E-B83B-4FD6-A3FD-C85CB683F440}" srcOrd="0" destOrd="0" presId="urn:microsoft.com/office/officeart/2008/layout/VerticalCurvedList"/>
    <dgm:cxn modelId="{91345066-F891-4964-AE03-D89DF4D2B051}" srcId="{2ABDD7DF-F03B-4EB3-AC9E-57699DD992F6}" destId="{E99EB4B0-9D8D-4EFB-A6DB-BC5F3DF56067}" srcOrd="0" destOrd="0" parTransId="{EEE29D93-2E25-4060-B0E5-D2AA66CEDBF1}" sibTransId="{3EC143F2-EF29-4492-A992-95CE88C62A69}"/>
    <dgm:cxn modelId="{2D269A66-7032-4B17-B365-E095665DF6BB}" type="presOf" srcId="{E99EB4B0-9D8D-4EFB-A6DB-BC5F3DF56067}" destId="{C85F4666-AE57-44DC-835B-10EBDA0FB59E}" srcOrd="0" destOrd="0" presId="urn:microsoft.com/office/officeart/2008/layout/VerticalCurvedList"/>
    <dgm:cxn modelId="{A1F2F571-7579-4DF3-8B0E-ABA75E9AE89B}" type="presOf" srcId="{7750F943-0B33-4FCD-9373-1DA6DC89AD85}" destId="{475411F0-5F67-4B87-BBE2-B8CB849DF78F}" srcOrd="0" destOrd="0" presId="urn:microsoft.com/office/officeart/2008/layout/VerticalCurvedList"/>
    <dgm:cxn modelId="{6B41AB53-86BC-4F08-866A-0D026A080C63}" type="presOf" srcId="{3EC143F2-EF29-4492-A992-95CE88C62A69}" destId="{79666DE4-8B6A-4FB5-84D4-762E982EC967}" srcOrd="0" destOrd="0" presId="urn:microsoft.com/office/officeart/2008/layout/VerticalCurvedList"/>
    <dgm:cxn modelId="{C526EA53-0AE2-451D-ADB0-9AFC6951901A}" srcId="{2ABDD7DF-F03B-4EB3-AC9E-57699DD992F6}" destId="{651B28BC-F0E9-44C0-87A7-46E6EA0B0267}" srcOrd="4" destOrd="0" parTransId="{2AE02619-8491-47DA-B0CC-356532AA6B31}" sibTransId="{D1A6CD79-2E6B-4C90-9A03-2AE7EC5824C1}"/>
    <dgm:cxn modelId="{1DFC497B-056F-40D0-9BD7-C90475A549AA}" type="presOf" srcId="{DE882169-C7FB-4F9E-B276-E8CDADFA8AE7}" destId="{EF13935D-2DB4-444C-925D-B047053EA7DC}" srcOrd="0" destOrd="0" presId="urn:microsoft.com/office/officeart/2008/layout/VerticalCurvedList"/>
    <dgm:cxn modelId="{F3981687-A838-4376-86E1-3CC6B265524D}" srcId="{2ABDD7DF-F03B-4EB3-AC9E-57699DD992F6}" destId="{7750F943-0B33-4FCD-9373-1DA6DC89AD85}" srcOrd="3" destOrd="0" parTransId="{1A15CEA7-CCB4-43BA-B9DD-51BFF7A5232F}" sibTransId="{29A8B6D6-2B2D-437B-B915-4AD90D8F7E36}"/>
    <dgm:cxn modelId="{1BB1469E-4B7F-4ABC-8420-86F9445DDC1F}" srcId="{2ABDD7DF-F03B-4EB3-AC9E-57699DD992F6}" destId="{CFE948F0-7F94-4F40-A5EF-932D05248509}" srcOrd="1" destOrd="0" parTransId="{743F2019-B1C4-4615-882C-AE766E7790D7}" sibTransId="{3AC64DAD-E38F-4C47-9941-3EDA1A71F6DE}"/>
    <dgm:cxn modelId="{A851FCB7-C5EC-42D6-A6E1-71645467A483}" type="presOf" srcId="{CFE948F0-7F94-4F40-A5EF-932D05248509}" destId="{12B82CBF-2E34-4B1F-958C-19851E949524}" srcOrd="0" destOrd="0" presId="urn:microsoft.com/office/officeart/2008/layout/VerticalCurvedList"/>
    <dgm:cxn modelId="{0649E1BF-7666-4298-AA49-C9F99BD03696}" type="presOf" srcId="{651B28BC-F0E9-44C0-87A7-46E6EA0B0267}" destId="{63BD0FCD-DF6C-4CFE-819F-B1C426BC5D95}" srcOrd="0" destOrd="0" presId="urn:microsoft.com/office/officeart/2008/layout/VerticalCurvedList"/>
    <dgm:cxn modelId="{4DF12FD0-34AB-4934-839E-283AB63057FA}" type="presOf" srcId="{835DB85B-8B42-4B5B-B169-FB19F1D48740}" destId="{3DB58786-7261-4473-B878-BABB62440065}" srcOrd="0" destOrd="0" presId="urn:microsoft.com/office/officeart/2008/layout/VerticalCurvedList"/>
    <dgm:cxn modelId="{D733A0DC-D647-40E4-B91F-C97DD04B5414}" srcId="{2ABDD7DF-F03B-4EB3-AC9E-57699DD992F6}" destId="{DE882169-C7FB-4F9E-B276-E8CDADFA8AE7}" srcOrd="5" destOrd="0" parTransId="{1ED1979A-22D8-480B-ABD4-ED070B97100C}" sibTransId="{14526CC9-DC4C-42E1-B4A7-A264EC78FBAD}"/>
    <dgm:cxn modelId="{E1D0E188-6EEC-4190-AB91-C841AA415167}" type="presParOf" srcId="{C716F26E-B83B-4FD6-A3FD-C85CB683F440}" destId="{78D62CEE-8B19-4EA6-B026-69AEB1C50EEC}" srcOrd="0" destOrd="0" presId="urn:microsoft.com/office/officeart/2008/layout/VerticalCurvedList"/>
    <dgm:cxn modelId="{A6B504D2-439E-4F51-86DC-5DCA8F68CF74}" type="presParOf" srcId="{78D62CEE-8B19-4EA6-B026-69AEB1C50EEC}" destId="{D5705774-4E9F-46CC-BB92-B36A43A3A7B4}" srcOrd="0" destOrd="0" presId="urn:microsoft.com/office/officeart/2008/layout/VerticalCurvedList"/>
    <dgm:cxn modelId="{B1B7A568-1A7D-44EA-AC3E-2CFC70104D38}" type="presParOf" srcId="{D5705774-4E9F-46CC-BB92-B36A43A3A7B4}" destId="{938ADD6E-C308-40BB-BE2F-ED3A028AB5A7}" srcOrd="0" destOrd="0" presId="urn:microsoft.com/office/officeart/2008/layout/VerticalCurvedList"/>
    <dgm:cxn modelId="{7D949C09-D2EA-4BC2-83B3-9E065B337F28}" type="presParOf" srcId="{D5705774-4E9F-46CC-BB92-B36A43A3A7B4}" destId="{79666DE4-8B6A-4FB5-84D4-762E982EC967}" srcOrd="1" destOrd="0" presId="urn:microsoft.com/office/officeart/2008/layout/VerticalCurvedList"/>
    <dgm:cxn modelId="{D3B4F6B2-34F3-4EC1-BAEC-3FEF1D89ECCB}" type="presParOf" srcId="{D5705774-4E9F-46CC-BB92-B36A43A3A7B4}" destId="{5AA992CC-66F0-4550-B8B7-B7CD0B83195D}" srcOrd="2" destOrd="0" presId="urn:microsoft.com/office/officeart/2008/layout/VerticalCurvedList"/>
    <dgm:cxn modelId="{C51A6834-FFB1-49E7-A064-A9F8A41684F7}" type="presParOf" srcId="{D5705774-4E9F-46CC-BB92-B36A43A3A7B4}" destId="{7A90250F-75B8-4D38-8CC2-2DF07C9E95A9}" srcOrd="3" destOrd="0" presId="urn:microsoft.com/office/officeart/2008/layout/VerticalCurvedList"/>
    <dgm:cxn modelId="{66CBCCF5-64BA-46FD-AD1C-E1C378529571}" type="presParOf" srcId="{78D62CEE-8B19-4EA6-B026-69AEB1C50EEC}" destId="{C85F4666-AE57-44DC-835B-10EBDA0FB59E}" srcOrd="1" destOrd="0" presId="urn:microsoft.com/office/officeart/2008/layout/VerticalCurvedList"/>
    <dgm:cxn modelId="{944D9948-9B7A-46FD-A720-288844C70B80}" type="presParOf" srcId="{78D62CEE-8B19-4EA6-B026-69AEB1C50EEC}" destId="{9513CBEB-28BE-422E-9D7E-D775136F1C97}" srcOrd="2" destOrd="0" presId="urn:microsoft.com/office/officeart/2008/layout/VerticalCurvedList"/>
    <dgm:cxn modelId="{BFD8D68F-41F6-4245-BF59-08E81D95E392}" type="presParOf" srcId="{9513CBEB-28BE-422E-9D7E-D775136F1C97}" destId="{698DC822-4B70-46B0-86A3-EEA9F2B3F44E}" srcOrd="0" destOrd="0" presId="urn:microsoft.com/office/officeart/2008/layout/VerticalCurvedList"/>
    <dgm:cxn modelId="{78F41DF9-45A0-4FCC-A0A3-3C4039F31ED3}" type="presParOf" srcId="{78D62CEE-8B19-4EA6-B026-69AEB1C50EEC}" destId="{12B82CBF-2E34-4B1F-958C-19851E949524}" srcOrd="3" destOrd="0" presId="urn:microsoft.com/office/officeart/2008/layout/VerticalCurvedList"/>
    <dgm:cxn modelId="{13DEE821-F895-4E04-8294-240478AD6358}" type="presParOf" srcId="{78D62CEE-8B19-4EA6-B026-69AEB1C50EEC}" destId="{BF8B17BE-DE7A-47CE-B7BB-D9B5D2ACFC02}" srcOrd="4" destOrd="0" presId="urn:microsoft.com/office/officeart/2008/layout/VerticalCurvedList"/>
    <dgm:cxn modelId="{8D900C45-5B4E-4719-ADA4-9E7BA7F4C9DF}" type="presParOf" srcId="{BF8B17BE-DE7A-47CE-B7BB-D9B5D2ACFC02}" destId="{7EDB7FDF-6E59-4E48-8369-A509FA93542F}" srcOrd="0" destOrd="0" presId="urn:microsoft.com/office/officeart/2008/layout/VerticalCurvedList"/>
    <dgm:cxn modelId="{56495D7B-6F27-45C4-A985-D5989AC1C2CA}" type="presParOf" srcId="{78D62CEE-8B19-4EA6-B026-69AEB1C50EEC}" destId="{3DB58786-7261-4473-B878-BABB62440065}" srcOrd="5" destOrd="0" presId="urn:microsoft.com/office/officeart/2008/layout/VerticalCurvedList"/>
    <dgm:cxn modelId="{4863142A-43A1-441B-B618-D903F0256BC1}" type="presParOf" srcId="{78D62CEE-8B19-4EA6-B026-69AEB1C50EEC}" destId="{5560FEBB-07F3-461F-A915-31BB879038AC}" srcOrd="6" destOrd="0" presId="urn:microsoft.com/office/officeart/2008/layout/VerticalCurvedList"/>
    <dgm:cxn modelId="{B15CE923-4E18-4504-AB9D-80CFB68F974F}" type="presParOf" srcId="{5560FEBB-07F3-461F-A915-31BB879038AC}" destId="{C56F5FFC-10A4-45C5-8CD4-C383909849C2}" srcOrd="0" destOrd="0" presId="urn:microsoft.com/office/officeart/2008/layout/VerticalCurvedList"/>
    <dgm:cxn modelId="{1BF141D9-B2E7-4F51-AEE1-008CD84D080F}" type="presParOf" srcId="{78D62CEE-8B19-4EA6-B026-69AEB1C50EEC}" destId="{475411F0-5F67-4B87-BBE2-B8CB849DF78F}" srcOrd="7" destOrd="0" presId="urn:microsoft.com/office/officeart/2008/layout/VerticalCurvedList"/>
    <dgm:cxn modelId="{5337C1D0-30A9-44E3-98FB-9F211120FCFE}" type="presParOf" srcId="{78D62CEE-8B19-4EA6-B026-69AEB1C50EEC}" destId="{0278122A-8AC3-48E1-A9D0-B07EFDBDB155}" srcOrd="8" destOrd="0" presId="urn:microsoft.com/office/officeart/2008/layout/VerticalCurvedList"/>
    <dgm:cxn modelId="{AC537239-2A95-400A-B414-F8EB7913FA0D}" type="presParOf" srcId="{0278122A-8AC3-48E1-A9D0-B07EFDBDB155}" destId="{2A43F7EA-FFDA-425B-B748-D42890C8640D}" srcOrd="0" destOrd="0" presId="urn:microsoft.com/office/officeart/2008/layout/VerticalCurvedList"/>
    <dgm:cxn modelId="{0458DF48-D783-4A2E-B026-0E690C7C5D32}" type="presParOf" srcId="{78D62CEE-8B19-4EA6-B026-69AEB1C50EEC}" destId="{63BD0FCD-DF6C-4CFE-819F-B1C426BC5D95}" srcOrd="9" destOrd="0" presId="urn:microsoft.com/office/officeart/2008/layout/VerticalCurvedList"/>
    <dgm:cxn modelId="{0AEFEFC8-A414-46E3-A759-F2BB029B4024}" type="presParOf" srcId="{78D62CEE-8B19-4EA6-B026-69AEB1C50EEC}" destId="{8C7472B1-6033-4D90-89BE-01A5673CB5B5}" srcOrd="10" destOrd="0" presId="urn:microsoft.com/office/officeart/2008/layout/VerticalCurvedList"/>
    <dgm:cxn modelId="{63B4A819-1EE5-49F2-9CAE-DEEDC717F1EB}" type="presParOf" srcId="{8C7472B1-6033-4D90-89BE-01A5673CB5B5}" destId="{EC3D50E6-69C0-44AB-B486-9EF08609BE99}" srcOrd="0" destOrd="0" presId="urn:microsoft.com/office/officeart/2008/layout/VerticalCurvedList"/>
    <dgm:cxn modelId="{E36B5886-BE3D-46C1-8105-F29664803B85}" type="presParOf" srcId="{78D62CEE-8B19-4EA6-B026-69AEB1C50EEC}" destId="{EF13935D-2DB4-444C-925D-B047053EA7DC}" srcOrd="11" destOrd="0" presId="urn:microsoft.com/office/officeart/2008/layout/VerticalCurvedList"/>
    <dgm:cxn modelId="{D7CAAFC4-B68E-4FF1-9E44-CD8A9E371340}" type="presParOf" srcId="{78D62CEE-8B19-4EA6-B026-69AEB1C50EEC}" destId="{91AE6B8D-2867-49FB-B4F9-746E2A39EF06}" srcOrd="12" destOrd="0" presId="urn:microsoft.com/office/officeart/2008/layout/VerticalCurvedList"/>
    <dgm:cxn modelId="{995484E8-57C7-4CC2-9C54-7B4502A16B66}" type="presParOf" srcId="{91AE6B8D-2867-49FB-B4F9-746E2A39EF06}" destId="{B4B8790F-A706-4C47-B62D-15ABD9E240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D45FD5-111B-434E-9EDA-D5AAB44534B7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420D0425-8ECF-4E44-8B31-C17B2E05D0D1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Вскрыть ВДП</a:t>
          </a:r>
        </a:p>
      </dgm:t>
    </dgm:pt>
    <dgm:pt modelId="{93764994-54B4-484C-ADA0-47146E3A679B}" type="parTrans" cxnId="{71CE64D1-D53A-4573-8B8A-F69C90890D36}">
      <dgm:prSet/>
      <dgm:spPr/>
      <dgm:t>
        <a:bodyPr/>
        <a:lstStyle/>
        <a:p>
          <a:endParaRPr lang="ru-RU"/>
        </a:p>
      </dgm:t>
    </dgm:pt>
    <dgm:pt modelId="{E20A8357-ED65-4B94-8D72-3245CB7E0840}" type="sibTrans" cxnId="{71CE64D1-D53A-4573-8B8A-F69C90890D36}">
      <dgm:prSet/>
      <dgm:spPr/>
      <dgm:t>
        <a:bodyPr/>
        <a:lstStyle/>
        <a:p>
          <a:endParaRPr lang="ru-RU"/>
        </a:p>
      </dgm:t>
    </dgm:pt>
    <dgm:pt modelId="{03014F75-C16A-4718-A49F-99808B906CF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Пересчитать бланки</a:t>
          </a:r>
        </a:p>
      </dgm:t>
    </dgm:pt>
    <dgm:pt modelId="{CAB4C4AC-7E9E-4EDC-AFFA-8C34D0C55DAB}" type="parTrans" cxnId="{B2655DC4-8BE9-4CD4-87D8-96EB34CFF845}">
      <dgm:prSet/>
      <dgm:spPr/>
      <dgm:t>
        <a:bodyPr/>
        <a:lstStyle/>
        <a:p>
          <a:endParaRPr lang="ru-RU"/>
        </a:p>
      </dgm:t>
    </dgm:pt>
    <dgm:pt modelId="{C2D9ACFC-61C4-4438-9F60-70D7166753B6}" type="sibTrans" cxnId="{B2655DC4-8BE9-4CD4-87D8-96EB34CFF845}">
      <dgm:prSet/>
      <dgm:spPr/>
      <dgm:t>
        <a:bodyPr/>
        <a:lstStyle/>
        <a:p>
          <a:endParaRPr lang="ru-RU"/>
        </a:p>
      </dgm:t>
    </dgm:pt>
    <dgm:pt modelId="{6BD39EC9-7B68-44DB-80E9-A2A1DFB3BDC4}">
      <dgm:prSet phldrT="[Текст]" custT="1"/>
      <dgm:spPr/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Заполнить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ППЭ-13-02МАШ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CFE89-7A7D-4F42-819F-11E702CC27A4}" type="parTrans" cxnId="{8C487A03-C1EB-42A2-BF71-05F0D0CBA111}">
      <dgm:prSet/>
      <dgm:spPr/>
      <dgm:t>
        <a:bodyPr/>
        <a:lstStyle/>
        <a:p>
          <a:endParaRPr lang="ru-RU"/>
        </a:p>
      </dgm:t>
    </dgm:pt>
    <dgm:pt modelId="{2360EAF7-BFBE-44E1-BE79-33027F09343F}" type="sibTrans" cxnId="{8C487A03-C1EB-42A2-BF71-05F0D0CBA111}">
      <dgm:prSet/>
      <dgm:spPr/>
      <dgm:t>
        <a:bodyPr/>
        <a:lstStyle/>
        <a:p>
          <a:endParaRPr lang="ru-RU"/>
        </a:p>
      </dgm:t>
    </dgm:pt>
    <dgm:pt modelId="{B14FD27C-9943-49D1-878A-787E3BEFBAD9}">
      <dgm:prSet phldrT="[Текст]"/>
      <dgm:spPr/>
      <dgm:t>
        <a:bodyPr/>
        <a:lstStyle/>
        <a:p>
          <a:r>
            <a:rPr lang="ru-RU" b="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Передать ВДП на сканировку</a:t>
          </a:r>
        </a:p>
      </dgm:t>
    </dgm:pt>
    <dgm:pt modelId="{441E7CB8-4961-4523-93E6-649F9EDF58D8}" type="parTrans" cxnId="{C318EAF9-3705-4F43-8808-09C1BF6BBF8A}">
      <dgm:prSet/>
      <dgm:spPr/>
      <dgm:t>
        <a:bodyPr/>
        <a:lstStyle/>
        <a:p>
          <a:endParaRPr lang="ru-RU"/>
        </a:p>
      </dgm:t>
    </dgm:pt>
    <dgm:pt modelId="{483A0FAF-B189-4EE9-8A78-0C05F906FE13}" type="sibTrans" cxnId="{C318EAF9-3705-4F43-8808-09C1BF6BBF8A}">
      <dgm:prSet/>
      <dgm:spPr/>
      <dgm:t>
        <a:bodyPr/>
        <a:lstStyle/>
        <a:p>
          <a:endParaRPr lang="ru-RU"/>
        </a:p>
      </dgm:t>
    </dgm:pt>
    <dgm:pt modelId="{C0781E82-B8CA-4AFE-8153-BFBA57663E19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Получить от организатора ВДП</a:t>
          </a:r>
        </a:p>
      </dgm:t>
    </dgm:pt>
    <dgm:pt modelId="{33020CD6-060A-4F4C-9ADD-D53672163F25}" type="parTrans" cxnId="{E41FEFFF-174F-48EF-BA0A-2C2233590BA1}">
      <dgm:prSet/>
      <dgm:spPr/>
      <dgm:t>
        <a:bodyPr/>
        <a:lstStyle/>
        <a:p>
          <a:endParaRPr lang="ru-RU"/>
        </a:p>
      </dgm:t>
    </dgm:pt>
    <dgm:pt modelId="{0934E31F-7F22-4E2F-BB22-AAF03814F37D}" type="sibTrans" cxnId="{E41FEFFF-174F-48EF-BA0A-2C2233590BA1}">
      <dgm:prSet/>
      <dgm:spPr/>
      <dgm:t>
        <a:bodyPr/>
        <a:lstStyle/>
        <a:p>
          <a:endParaRPr lang="ru-RU"/>
        </a:p>
      </dgm:t>
    </dgm:pt>
    <dgm:pt modelId="{6B4AE9C7-829D-4463-9A9A-7AD91447B5E3}" type="pres">
      <dgm:prSet presAssocID="{ECD45FD5-111B-434E-9EDA-D5AAB44534B7}" presName="CompostProcess" presStyleCnt="0">
        <dgm:presLayoutVars>
          <dgm:dir/>
          <dgm:resizeHandles val="exact"/>
        </dgm:presLayoutVars>
      </dgm:prSet>
      <dgm:spPr/>
    </dgm:pt>
    <dgm:pt modelId="{CD0F1421-D932-4A28-AEAE-55FC36EBDE6D}" type="pres">
      <dgm:prSet presAssocID="{ECD45FD5-111B-434E-9EDA-D5AAB44534B7}" presName="arrow" presStyleLbl="bgShp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F4BCE27B-5BE7-4EE2-9E76-7CE40EEE0C9E}" type="pres">
      <dgm:prSet presAssocID="{ECD45FD5-111B-434E-9EDA-D5AAB44534B7}" presName="linearProcess" presStyleCnt="0"/>
      <dgm:spPr/>
    </dgm:pt>
    <dgm:pt modelId="{9E0547AB-4582-44F9-B138-9E7A45D5A83F}" type="pres">
      <dgm:prSet presAssocID="{C0781E82-B8CA-4AFE-8153-BFBA57663E19}" presName="textNode" presStyleLbl="node1" presStyleIdx="0" presStyleCnt="5">
        <dgm:presLayoutVars>
          <dgm:bulletEnabled val="1"/>
        </dgm:presLayoutVars>
      </dgm:prSet>
      <dgm:spPr/>
    </dgm:pt>
    <dgm:pt modelId="{AE7F8676-0A35-49D1-9198-1277FFC26065}" type="pres">
      <dgm:prSet presAssocID="{0934E31F-7F22-4E2F-BB22-AAF03814F37D}" presName="sibTrans" presStyleCnt="0"/>
      <dgm:spPr/>
    </dgm:pt>
    <dgm:pt modelId="{714BEDD7-DA9A-4204-847E-80C2F25DBF42}" type="pres">
      <dgm:prSet presAssocID="{420D0425-8ECF-4E44-8B31-C17B2E05D0D1}" presName="textNode" presStyleLbl="node1" presStyleIdx="1" presStyleCnt="5">
        <dgm:presLayoutVars>
          <dgm:bulletEnabled val="1"/>
        </dgm:presLayoutVars>
      </dgm:prSet>
      <dgm:spPr/>
    </dgm:pt>
    <dgm:pt modelId="{9EB0ABB5-0B69-4D05-BF27-5E899977A419}" type="pres">
      <dgm:prSet presAssocID="{E20A8357-ED65-4B94-8D72-3245CB7E0840}" presName="sibTrans" presStyleCnt="0"/>
      <dgm:spPr/>
    </dgm:pt>
    <dgm:pt modelId="{0E2F8ED7-488A-430B-ADF0-99504500E569}" type="pres">
      <dgm:prSet presAssocID="{03014F75-C16A-4718-A49F-99808B906CFB}" presName="textNode" presStyleLbl="node1" presStyleIdx="2" presStyleCnt="5">
        <dgm:presLayoutVars>
          <dgm:bulletEnabled val="1"/>
        </dgm:presLayoutVars>
      </dgm:prSet>
      <dgm:spPr/>
    </dgm:pt>
    <dgm:pt modelId="{A2CA3A8F-4D86-4832-9B45-29555AEBE6A2}" type="pres">
      <dgm:prSet presAssocID="{C2D9ACFC-61C4-4438-9F60-70D7166753B6}" presName="sibTrans" presStyleCnt="0"/>
      <dgm:spPr/>
    </dgm:pt>
    <dgm:pt modelId="{754F6576-2C4C-4459-BFDE-70084B89FB66}" type="pres">
      <dgm:prSet presAssocID="{6BD39EC9-7B68-44DB-80E9-A2A1DFB3BDC4}" presName="textNode" presStyleLbl="node1" presStyleIdx="3" presStyleCnt="5">
        <dgm:presLayoutVars>
          <dgm:bulletEnabled val="1"/>
        </dgm:presLayoutVars>
      </dgm:prSet>
      <dgm:spPr/>
    </dgm:pt>
    <dgm:pt modelId="{A7285B18-6218-427B-8FAB-F55F52DC7403}" type="pres">
      <dgm:prSet presAssocID="{2360EAF7-BFBE-44E1-BE79-33027F09343F}" presName="sibTrans" presStyleCnt="0"/>
      <dgm:spPr/>
    </dgm:pt>
    <dgm:pt modelId="{7D351ED3-BE14-4C0B-BA7F-746F7FEF650F}" type="pres">
      <dgm:prSet presAssocID="{B14FD27C-9943-49D1-878A-787E3BEFBAD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C487A03-C1EB-42A2-BF71-05F0D0CBA111}" srcId="{ECD45FD5-111B-434E-9EDA-D5AAB44534B7}" destId="{6BD39EC9-7B68-44DB-80E9-A2A1DFB3BDC4}" srcOrd="3" destOrd="0" parTransId="{D19CFE89-7A7D-4F42-819F-11E702CC27A4}" sibTransId="{2360EAF7-BFBE-44E1-BE79-33027F09343F}"/>
    <dgm:cxn modelId="{2EC3030F-A62E-4978-BCFF-B1E6D7727793}" type="presOf" srcId="{ECD45FD5-111B-434E-9EDA-D5AAB44534B7}" destId="{6B4AE9C7-829D-4463-9A9A-7AD91447B5E3}" srcOrd="0" destOrd="0" presId="urn:microsoft.com/office/officeart/2005/8/layout/hProcess9"/>
    <dgm:cxn modelId="{194CC183-0010-4F07-90F6-7EB7EBC8DAAF}" type="presOf" srcId="{C0781E82-B8CA-4AFE-8153-BFBA57663E19}" destId="{9E0547AB-4582-44F9-B138-9E7A45D5A83F}" srcOrd="0" destOrd="0" presId="urn:microsoft.com/office/officeart/2005/8/layout/hProcess9"/>
    <dgm:cxn modelId="{FFDE7485-D9E4-407D-AD0F-A3BA1E593D5C}" type="presOf" srcId="{6BD39EC9-7B68-44DB-80E9-A2A1DFB3BDC4}" destId="{754F6576-2C4C-4459-BFDE-70084B89FB66}" srcOrd="0" destOrd="0" presId="urn:microsoft.com/office/officeart/2005/8/layout/hProcess9"/>
    <dgm:cxn modelId="{EA58778D-4619-4A75-8DDC-FDC8909707A3}" type="presOf" srcId="{420D0425-8ECF-4E44-8B31-C17B2E05D0D1}" destId="{714BEDD7-DA9A-4204-847E-80C2F25DBF42}" srcOrd="0" destOrd="0" presId="urn:microsoft.com/office/officeart/2005/8/layout/hProcess9"/>
    <dgm:cxn modelId="{E2FF57BE-0F97-4AA9-B883-A7E6FCF870CF}" type="presOf" srcId="{03014F75-C16A-4718-A49F-99808B906CFB}" destId="{0E2F8ED7-488A-430B-ADF0-99504500E569}" srcOrd="0" destOrd="0" presId="urn:microsoft.com/office/officeart/2005/8/layout/hProcess9"/>
    <dgm:cxn modelId="{B2655DC4-8BE9-4CD4-87D8-96EB34CFF845}" srcId="{ECD45FD5-111B-434E-9EDA-D5AAB44534B7}" destId="{03014F75-C16A-4718-A49F-99808B906CFB}" srcOrd="2" destOrd="0" parTransId="{CAB4C4AC-7E9E-4EDC-AFFA-8C34D0C55DAB}" sibTransId="{C2D9ACFC-61C4-4438-9F60-70D7166753B6}"/>
    <dgm:cxn modelId="{3EDFFEC4-8B15-4E67-9B77-E2294DB92975}" type="presOf" srcId="{B14FD27C-9943-49D1-878A-787E3BEFBAD9}" destId="{7D351ED3-BE14-4C0B-BA7F-746F7FEF650F}" srcOrd="0" destOrd="0" presId="urn:microsoft.com/office/officeart/2005/8/layout/hProcess9"/>
    <dgm:cxn modelId="{71CE64D1-D53A-4573-8B8A-F69C90890D36}" srcId="{ECD45FD5-111B-434E-9EDA-D5AAB44534B7}" destId="{420D0425-8ECF-4E44-8B31-C17B2E05D0D1}" srcOrd="1" destOrd="0" parTransId="{93764994-54B4-484C-ADA0-47146E3A679B}" sibTransId="{E20A8357-ED65-4B94-8D72-3245CB7E0840}"/>
    <dgm:cxn modelId="{C318EAF9-3705-4F43-8808-09C1BF6BBF8A}" srcId="{ECD45FD5-111B-434E-9EDA-D5AAB44534B7}" destId="{B14FD27C-9943-49D1-878A-787E3BEFBAD9}" srcOrd="4" destOrd="0" parTransId="{441E7CB8-4961-4523-93E6-649F9EDF58D8}" sibTransId="{483A0FAF-B189-4EE9-8A78-0C05F906FE13}"/>
    <dgm:cxn modelId="{E41FEFFF-174F-48EF-BA0A-2C2233590BA1}" srcId="{ECD45FD5-111B-434E-9EDA-D5AAB44534B7}" destId="{C0781E82-B8CA-4AFE-8153-BFBA57663E19}" srcOrd="0" destOrd="0" parTransId="{33020CD6-060A-4F4C-9ADD-D53672163F25}" sibTransId="{0934E31F-7F22-4E2F-BB22-AAF03814F37D}"/>
    <dgm:cxn modelId="{6F2F0F33-B116-43A9-B9AD-320BECD6DD17}" type="presParOf" srcId="{6B4AE9C7-829D-4463-9A9A-7AD91447B5E3}" destId="{CD0F1421-D932-4A28-AEAE-55FC36EBDE6D}" srcOrd="0" destOrd="0" presId="urn:microsoft.com/office/officeart/2005/8/layout/hProcess9"/>
    <dgm:cxn modelId="{C547607B-7DC5-4EF8-AF85-E8A298551087}" type="presParOf" srcId="{6B4AE9C7-829D-4463-9A9A-7AD91447B5E3}" destId="{F4BCE27B-5BE7-4EE2-9E76-7CE40EEE0C9E}" srcOrd="1" destOrd="0" presId="urn:microsoft.com/office/officeart/2005/8/layout/hProcess9"/>
    <dgm:cxn modelId="{EBDF59DA-5E17-414F-89DD-3035559E0977}" type="presParOf" srcId="{F4BCE27B-5BE7-4EE2-9E76-7CE40EEE0C9E}" destId="{9E0547AB-4582-44F9-B138-9E7A45D5A83F}" srcOrd="0" destOrd="0" presId="urn:microsoft.com/office/officeart/2005/8/layout/hProcess9"/>
    <dgm:cxn modelId="{1A4CEC95-AA25-4316-8179-28D5AA5DBBC0}" type="presParOf" srcId="{F4BCE27B-5BE7-4EE2-9E76-7CE40EEE0C9E}" destId="{AE7F8676-0A35-49D1-9198-1277FFC26065}" srcOrd="1" destOrd="0" presId="urn:microsoft.com/office/officeart/2005/8/layout/hProcess9"/>
    <dgm:cxn modelId="{7B5FF04B-4510-4B76-ADC8-1068A4DD13E7}" type="presParOf" srcId="{F4BCE27B-5BE7-4EE2-9E76-7CE40EEE0C9E}" destId="{714BEDD7-DA9A-4204-847E-80C2F25DBF42}" srcOrd="2" destOrd="0" presId="urn:microsoft.com/office/officeart/2005/8/layout/hProcess9"/>
    <dgm:cxn modelId="{1A4C3339-E8F3-484A-A64C-3D1084F8CE39}" type="presParOf" srcId="{F4BCE27B-5BE7-4EE2-9E76-7CE40EEE0C9E}" destId="{9EB0ABB5-0B69-4D05-BF27-5E899977A419}" srcOrd="3" destOrd="0" presId="urn:microsoft.com/office/officeart/2005/8/layout/hProcess9"/>
    <dgm:cxn modelId="{4D3E9646-5F22-4B26-8FFA-D5A10CE88B08}" type="presParOf" srcId="{F4BCE27B-5BE7-4EE2-9E76-7CE40EEE0C9E}" destId="{0E2F8ED7-488A-430B-ADF0-99504500E569}" srcOrd="4" destOrd="0" presId="urn:microsoft.com/office/officeart/2005/8/layout/hProcess9"/>
    <dgm:cxn modelId="{63583F03-66FB-4960-80C8-23AC963A6BB4}" type="presParOf" srcId="{F4BCE27B-5BE7-4EE2-9E76-7CE40EEE0C9E}" destId="{A2CA3A8F-4D86-4832-9B45-29555AEBE6A2}" srcOrd="5" destOrd="0" presId="urn:microsoft.com/office/officeart/2005/8/layout/hProcess9"/>
    <dgm:cxn modelId="{9A40A668-003D-4439-8D68-BC8E772C667F}" type="presParOf" srcId="{F4BCE27B-5BE7-4EE2-9E76-7CE40EEE0C9E}" destId="{754F6576-2C4C-4459-BFDE-70084B89FB66}" srcOrd="6" destOrd="0" presId="urn:microsoft.com/office/officeart/2005/8/layout/hProcess9"/>
    <dgm:cxn modelId="{0FDC4166-D820-4265-8C2C-6A8C67E34D67}" type="presParOf" srcId="{F4BCE27B-5BE7-4EE2-9E76-7CE40EEE0C9E}" destId="{A7285B18-6218-427B-8FAB-F55F52DC7403}" srcOrd="7" destOrd="0" presId="urn:microsoft.com/office/officeart/2005/8/layout/hProcess9"/>
    <dgm:cxn modelId="{B0BA2BDD-A82D-4048-B317-518CE5A93A2F}" type="presParOf" srcId="{F4BCE27B-5BE7-4EE2-9E76-7CE40EEE0C9E}" destId="{7D351ED3-BE14-4C0B-BA7F-746F7FEF650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A869AC-7CA1-41CC-A110-9C805EB63AC2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 phldr="1"/>
      <dgm:spPr/>
    </dgm:pt>
    <dgm:pt modelId="{EE735CCD-F7B3-4CE2-AD3A-6633CBCAF023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сканирования бланков принять их обратно</a:t>
          </a:r>
        </a:p>
      </dgm:t>
    </dgm:pt>
    <dgm:pt modelId="{BBF93747-ADCE-4E53-8955-8CDE1C34AF0C}" type="parTrans" cxnId="{F73E4BBE-3130-46FF-8096-09D0E599FCE3}">
      <dgm:prSet/>
      <dgm:spPr/>
      <dgm:t>
        <a:bodyPr/>
        <a:lstStyle/>
        <a:p>
          <a:endParaRPr lang="ru-RU"/>
        </a:p>
      </dgm:t>
    </dgm:pt>
    <dgm:pt modelId="{CC7F99FD-441D-4382-AC3C-7BD6BF02FECD}" type="sibTrans" cxnId="{F73E4BBE-3130-46FF-8096-09D0E599FCE3}">
      <dgm:prSet/>
      <dgm:spPr/>
      <dgm:t>
        <a:bodyPr/>
        <a:lstStyle/>
        <a:p>
          <a:endParaRPr lang="ru-RU"/>
        </a:p>
      </dgm:t>
    </dgm:pt>
    <dgm:pt modelId="{894D05A4-F921-4924-A4AC-1F84BD6BAE79}">
      <dgm:prSet phldrT="[Текст]" custT="1"/>
      <dgm:spPr/>
      <dgm:t>
        <a:bodyPr/>
        <a:lstStyle/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заполнить формы ППЭ</a:t>
          </a:r>
        </a:p>
        <a:p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14-01, 13-01, 14-02</a:t>
          </a:r>
        </a:p>
      </dgm:t>
    </dgm:pt>
    <dgm:pt modelId="{880EF436-6B8E-4AF6-BE7E-56A48180D4BB}" type="parTrans" cxnId="{47EC5FAC-11E2-4FF6-9316-925175D1BC72}">
      <dgm:prSet/>
      <dgm:spPr/>
      <dgm:t>
        <a:bodyPr/>
        <a:lstStyle/>
        <a:p>
          <a:endParaRPr lang="ru-RU"/>
        </a:p>
      </dgm:t>
    </dgm:pt>
    <dgm:pt modelId="{CAAFF31D-2D43-43A1-AE41-36FCBA53D100}" type="sibTrans" cxnId="{47EC5FAC-11E2-4FF6-9316-925175D1BC72}">
      <dgm:prSet/>
      <dgm:spPr/>
      <dgm:t>
        <a:bodyPr/>
        <a:lstStyle/>
        <a:p>
          <a:endParaRPr lang="ru-RU"/>
        </a:p>
      </dgm:t>
    </dgm:pt>
    <dgm:pt modelId="{3DBC0E4D-8B06-49CA-9952-31AF2AEFAFC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принять у общественного наблюдателя форму ППЭ-18-МАШ</a:t>
          </a:r>
        </a:p>
      </dgm:t>
    </dgm:pt>
    <dgm:pt modelId="{C7232D92-E3A5-4D09-AFA1-A54B28000220}" type="parTrans" cxnId="{9A0EFAE1-CC11-4C53-B940-07B5D1792C61}">
      <dgm:prSet/>
      <dgm:spPr/>
      <dgm:t>
        <a:bodyPr/>
        <a:lstStyle/>
        <a:p>
          <a:endParaRPr lang="ru-RU"/>
        </a:p>
      </dgm:t>
    </dgm:pt>
    <dgm:pt modelId="{08CF2E72-4BA8-4B6C-A833-96E22C5BCF6A}" type="sibTrans" cxnId="{9A0EFAE1-CC11-4C53-B940-07B5D1792C61}">
      <dgm:prSet/>
      <dgm:spPr/>
      <dgm:t>
        <a:bodyPr/>
        <a:lstStyle/>
        <a:p>
          <a:endParaRPr lang="ru-RU"/>
        </a:p>
      </dgm:t>
    </dgm:pt>
    <dgm:pt modelId="{CDADE69A-ACED-4663-8AC7-EA5A5B6C82D1}" type="pres">
      <dgm:prSet presAssocID="{11A869AC-7CA1-41CC-A110-9C805EB63AC2}" presName="CompostProcess" presStyleCnt="0">
        <dgm:presLayoutVars>
          <dgm:dir/>
          <dgm:resizeHandles val="exact"/>
        </dgm:presLayoutVars>
      </dgm:prSet>
      <dgm:spPr/>
    </dgm:pt>
    <dgm:pt modelId="{12C23536-EF4D-4B07-B59D-65A4FA7D3BA7}" type="pres">
      <dgm:prSet presAssocID="{11A869AC-7CA1-41CC-A110-9C805EB63AC2}" presName="arrow" presStyleLbl="bgShp" presStyleIdx="0" presStyleCnt="1" custLinFactNeighborX="1670" custLinFactNeighborY="16382"/>
      <dgm:spPr>
        <a:scene3d>
          <a:camera prst="orthographicFront"/>
          <a:lightRig rig="threePt" dir="t"/>
        </a:scene3d>
        <a:sp3d>
          <a:bevelT/>
        </a:sp3d>
      </dgm:spPr>
    </dgm:pt>
    <dgm:pt modelId="{295F8CA9-F470-4F2A-8DBA-C26906E45CCB}" type="pres">
      <dgm:prSet presAssocID="{11A869AC-7CA1-41CC-A110-9C805EB63AC2}" presName="linearProcess" presStyleCnt="0"/>
      <dgm:spPr/>
    </dgm:pt>
    <dgm:pt modelId="{E820EC24-04B3-4724-A3F2-3975CE1BC3EC}" type="pres">
      <dgm:prSet presAssocID="{EE735CCD-F7B3-4CE2-AD3A-6633CBCAF023}" presName="textNode" presStyleLbl="node1" presStyleIdx="0" presStyleCnt="3">
        <dgm:presLayoutVars>
          <dgm:bulletEnabled val="1"/>
        </dgm:presLayoutVars>
      </dgm:prSet>
      <dgm:spPr/>
    </dgm:pt>
    <dgm:pt modelId="{C3EA16CB-BF34-42DC-A1A7-0BDC1EFE01D2}" type="pres">
      <dgm:prSet presAssocID="{CC7F99FD-441D-4382-AC3C-7BD6BF02FECD}" presName="sibTrans" presStyleCnt="0"/>
      <dgm:spPr/>
    </dgm:pt>
    <dgm:pt modelId="{92B26B5F-CF7B-49D9-AF6A-BE476521670E}" type="pres">
      <dgm:prSet presAssocID="{894D05A4-F921-4924-A4AC-1F84BD6BAE79}" presName="textNode" presStyleLbl="node1" presStyleIdx="1" presStyleCnt="3">
        <dgm:presLayoutVars>
          <dgm:bulletEnabled val="1"/>
        </dgm:presLayoutVars>
      </dgm:prSet>
      <dgm:spPr/>
    </dgm:pt>
    <dgm:pt modelId="{40D605AD-30AB-469B-A078-6E2C25580660}" type="pres">
      <dgm:prSet presAssocID="{CAAFF31D-2D43-43A1-AE41-36FCBA53D100}" presName="sibTrans" presStyleCnt="0"/>
      <dgm:spPr/>
    </dgm:pt>
    <dgm:pt modelId="{159F56CB-3D4D-4E41-ABCA-516B5537F4BB}" type="pres">
      <dgm:prSet presAssocID="{3DBC0E4D-8B06-49CA-9952-31AF2AEFAFC0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3A331201-AC2A-40B4-91DF-7E0CC9A0E7EE}" type="presOf" srcId="{11A869AC-7CA1-41CC-A110-9C805EB63AC2}" destId="{CDADE69A-ACED-4663-8AC7-EA5A5B6C82D1}" srcOrd="0" destOrd="0" presId="urn:microsoft.com/office/officeart/2005/8/layout/hProcess9"/>
    <dgm:cxn modelId="{121AF868-E922-4898-98CD-DFAFD71228CC}" type="presOf" srcId="{EE735CCD-F7B3-4CE2-AD3A-6633CBCAF023}" destId="{E820EC24-04B3-4724-A3F2-3975CE1BC3EC}" srcOrd="0" destOrd="0" presId="urn:microsoft.com/office/officeart/2005/8/layout/hProcess9"/>
    <dgm:cxn modelId="{CC93058F-8CC9-411D-AB4E-82CF2E63905B}" type="presOf" srcId="{894D05A4-F921-4924-A4AC-1F84BD6BAE79}" destId="{92B26B5F-CF7B-49D9-AF6A-BE476521670E}" srcOrd="0" destOrd="0" presId="urn:microsoft.com/office/officeart/2005/8/layout/hProcess9"/>
    <dgm:cxn modelId="{47EC5FAC-11E2-4FF6-9316-925175D1BC72}" srcId="{11A869AC-7CA1-41CC-A110-9C805EB63AC2}" destId="{894D05A4-F921-4924-A4AC-1F84BD6BAE79}" srcOrd="1" destOrd="0" parTransId="{880EF436-6B8E-4AF6-BE7E-56A48180D4BB}" sibTransId="{CAAFF31D-2D43-43A1-AE41-36FCBA53D100}"/>
    <dgm:cxn modelId="{F73E4BBE-3130-46FF-8096-09D0E599FCE3}" srcId="{11A869AC-7CA1-41CC-A110-9C805EB63AC2}" destId="{EE735CCD-F7B3-4CE2-AD3A-6633CBCAF023}" srcOrd="0" destOrd="0" parTransId="{BBF93747-ADCE-4E53-8955-8CDE1C34AF0C}" sibTransId="{CC7F99FD-441D-4382-AC3C-7BD6BF02FECD}"/>
    <dgm:cxn modelId="{9A0EFAE1-CC11-4C53-B940-07B5D1792C61}" srcId="{11A869AC-7CA1-41CC-A110-9C805EB63AC2}" destId="{3DBC0E4D-8B06-49CA-9952-31AF2AEFAFC0}" srcOrd="2" destOrd="0" parTransId="{C7232D92-E3A5-4D09-AFA1-A54B28000220}" sibTransId="{08CF2E72-4BA8-4B6C-A833-96E22C5BCF6A}"/>
    <dgm:cxn modelId="{898C26EF-D2D3-4A5E-894B-079E8FD02558}" type="presOf" srcId="{3DBC0E4D-8B06-49CA-9952-31AF2AEFAFC0}" destId="{159F56CB-3D4D-4E41-ABCA-516B5537F4BB}" srcOrd="0" destOrd="0" presId="urn:microsoft.com/office/officeart/2005/8/layout/hProcess9"/>
    <dgm:cxn modelId="{04F50EA0-EE3D-463F-ADF0-2F682E560D80}" type="presParOf" srcId="{CDADE69A-ACED-4663-8AC7-EA5A5B6C82D1}" destId="{12C23536-EF4D-4B07-B59D-65A4FA7D3BA7}" srcOrd="0" destOrd="0" presId="urn:microsoft.com/office/officeart/2005/8/layout/hProcess9"/>
    <dgm:cxn modelId="{6D445603-EBCD-4D8C-AADF-DFAC6E104DF7}" type="presParOf" srcId="{CDADE69A-ACED-4663-8AC7-EA5A5B6C82D1}" destId="{295F8CA9-F470-4F2A-8DBA-C26906E45CCB}" srcOrd="1" destOrd="0" presId="urn:microsoft.com/office/officeart/2005/8/layout/hProcess9"/>
    <dgm:cxn modelId="{2705EC88-62A1-4A2D-AE3B-826C4934E9F0}" type="presParOf" srcId="{295F8CA9-F470-4F2A-8DBA-C26906E45CCB}" destId="{E820EC24-04B3-4724-A3F2-3975CE1BC3EC}" srcOrd="0" destOrd="0" presId="urn:microsoft.com/office/officeart/2005/8/layout/hProcess9"/>
    <dgm:cxn modelId="{717F183D-0E26-4E63-9DB2-8D778AA3713F}" type="presParOf" srcId="{295F8CA9-F470-4F2A-8DBA-C26906E45CCB}" destId="{C3EA16CB-BF34-42DC-A1A7-0BDC1EFE01D2}" srcOrd="1" destOrd="0" presId="urn:microsoft.com/office/officeart/2005/8/layout/hProcess9"/>
    <dgm:cxn modelId="{7EE81F9A-AC85-4740-B83C-090D0C578D5E}" type="presParOf" srcId="{295F8CA9-F470-4F2A-8DBA-C26906E45CCB}" destId="{92B26B5F-CF7B-49D9-AF6A-BE476521670E}" srcOrd="2" destOrd="0" presId="urn:microsoft.com/office/officeart/2005/8/layout/hProcess9"/>
    <dgm:cxn modelId="{499EA87E-46A7-4C1F-B08E-F618FE6F6991}" type="presParOf" srcId="{295F8CA9-F470-4F2A-8DBA-C26906E45CCB}" destId="{40D605AD-30AB-469B-A078-6E2C25580660}" srcOrd="3" destOrd="0" presId="urn:microsoft.com/office/officeart/2005/8/layout/hProcess9"/>
    <dgm:cxn modelId="{231E57AC-B4F0-4CF3-BD0B-77523ED0BD13}" type="presParOf" srcId="{295F8CA9-F470-4F2A-8DBA-C26906E45CCB}" destId="{159F56CB-3D4D-4E41-ABCA-516B5537F4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27551-0AC4-4371-A011-23A8C332EB05}">
      <dsp:nvSpPr>
        <dsp:cNvPr id="0" name=""/>
        <dsp:cNvSpPr/>
      </dsp:nvSpPr>
      <dsp:spPr>
        <a:xfrm>
          <a:off x="0" y="0"/>
          <a:ext cx="6970374" cy="1221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должен явиться не позднее 07:30 часов и обеспечить включение средств видеонаблюдения, записи и трансляции</a:t>
          </a:r>
        </a:p>
      </dsp:txBody>
      <dsp:txXfrm>
        <a:off x="35764" y="35764"/>
        <a:ext cx="5549560" cy="1149544"/>
      </dsp:txXfrm>
    </dsp:sp>
    <dsp:sp modelId="{B8E3BB4C-F188-4BBE-B94A-6DB2497D1D34}">
      <dsp:nvSpPr>
        <dsp:cNvPr id="0" name=""/>
        <dsp:cNvSpPr/>
      </dsp:nvSpPr>
      <dsp:spPr>
        <a:xfrm>
          <a:off x="583768" y="1443086"/>
          <a:ext cx="6970374" cy="1221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не позднее 07:30 часов получить от членов ГЭК ЭМ</a:t>
          </a:r>
          <a:endParaRPr lang="ru-RU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532" y="1478850"/>
        <a:ext cx="5521380" cy="1149544"/>
      </dsp:txXfrm>
    </dsp:sp>
    <dsp:sp modelId="{FAD1DCDE-EF36-4157-BBB2-D90CDB2DDFE5}">
      <dsp:nvSpPr>
        <dsp:cNvPr id="0" name=""/>
        <dsp:cNvSpPr/>
      </dsp:nvSpPr>
      <dsp:spPr>
        <a:xfrm>
          <a:off x="1158824" y="2886172"/>
          <a:ext cx="6970374" cy="1221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проверить комплектность и целостность упаковки ЭМ в соответствии с формой ППЭ-14-03 «Опись доставочного сейф-пакета».</a:t>
          </a: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4588" y="2921936"/>
        <a:ext cx="5530093" cy="1149544"/>
      </dsp:txXfrm>
    </dsp:sp>
    <dsp:sp modelId="{43405F11-8B98-43AD-BBEC-AE02C0C77090}">
      <dsp:nvSpPr>
        <dsp:cNvPr id="0" name=""/>
        <dsp:cNvSpPr/>
      </dsp:nvSpPr>
      <dsp:spPr>
        <a:xfrm>
          <a:off x="1742593" y="4329258"/>
          <a:ext cx="6970374" cy="12210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заполнить форму ППЭ-14-01 «Акт приемки-передачи экзаменационных материалов в ППЭ» при получении ЭМ от членов ГЭК. </a:t>
          </a:r>
        </a:p>
      </dsp:txBody>
      <dsp:txXfrm>
        <a:off x="1778357" y="4365022"/>
        <a:ext cx="5521380" cy="1149544"/>
      </dsp:txXfrm>
    </dsp:sp>
    <dsp:sp modelId="{530AE7AF-93B6-4B77-B9A4-2B361822A87E}">
      <dsp:nvSpPr>
        <dsp:cNvPr id="0" name=""/>
        <dsp:cNvSpPr/>
      </dsp:nvSpPr>
      <dsp:spPr>
        <a:xfrm>
          <a:off x="6176677" y="935230"/>
          <a:ext cx="793697" cy="793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355259" y="935230"/>
        <a:ext cx="436533" cy="597257"/>
      </dsp:txXfrm>
    </dsp:sp>
    <dsp:sp modelId="{67CC7E75-BD26-48DC-9C81-5F2A6C3816B3}">
      <dsp:nvSpPr>
        <dsp:cNvPr id="0" name=""/>
        <dsp:cNvSpPr/>
      </dsp:nvSpPr>
      <dsp:spPr>
        <a:xfrm>
          <a:off x="6760445" y="2378316"/>
          <a:ext cx="793697" cy="793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939027" y="2378316"/>
        <a:ext cx="436533" cy="597257"/>
      </dsp:txXfrm>
    </dsp:sp>
    <dsp:sp modelId="{5D8F87CB-F2FA-4140-9477-1892A641E39F}">
      <dsp:nvSpPr>
        <dsp:cNvPr id="0" name=""/>
        <dsp:cNvSpPr/>
      </dsp:nvSpPr>
      <dsp:spPr>
        <a:xfrm>
          <a:off x="7335501" y="3821402"/>
          <a:ext cx="793697" cy="7936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514083" y="3821402"/>
        <a:ext cx="436533" cy="5972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20E3C-80BF-4369-99A4-5EECF5CE3B5C}">
      <dsp:nvSpPr>
        <dsp:cNvPr id="0" name=""/>
        <dsp:cNvSpPr/>
      </dsp:nvSpPr>
      <dsp:spPr>
        <a:xfrm>
          <a:off x="-5826227" y="-892235"/>
          <a:ext cx="6940492" cy="694049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3F948-3E3C-4FD3-8D4F-88944B5C0254}">
      <dsp:nvSpPr>
        <dsp:cNvPr id="0" name=""/>
        <dsp:cNvSpPr/>
      </dsp:nvSpPr>
      <dsp:spPr>
        <a:xfrm>
          <a:off x="361694" y="234392"/>
          <a:ext cx="8713472" cy="468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9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ППЭ-07 «Список работников ППЭ»</a:t>
          </a:r>
        </a:p>
      </dsp:txBody>
      <dsp:txXfrm>
        <a:off x="361694" y="234392"/>
        <a:ext cx="8713472" cy="468579"/>
      </dsp:txXfrm>
    </dsp:sp>
    <dsp:sp modelId="{4C9B3A3C-4EF3-495A-9BBC-F4C9B8D82C1E}">
      <dsp:nvSpPr>
        <dsp:cNvPr id="0" name=""/>
        <dsp:cNvSpPr/>
      </dsp:nvSpPr>
      <dsp:spPr>
        <a:xfrm>
          <a:off x="68832" y="175820"/>
          <a:ext cx="585723" cy="58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18B1EE-1DDC-47C8-978C-9CD31EFA5898}">
      <dsp:nvSpPr>
        <dsp:cNvPr id="0" name=""/>
        <dsp:cNvSpPr/>
      </dsp:nvSpPr>
      <dsp:spPr>
        <a:xfrm>
          <a:off x="786035" y="937673"/>
          <a:ext cx="8289131" cy="468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9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ППЭ-05-02 «Протокол проведения ГИА в аудитории»</a:t>
          </a:r>
        </a:p>
      </dsp:txBody>
      <dsp:txXfrm>
        <a:off x="786035" y="937673"/>
        <a:ext cx="8289131" cy="468579"/>
      </dsp:txXfrm>
    </dsp:sp>
    <dsp:sp modelId="{2621DA7B-7AAA-44F3-9877-A5944101313C}">
      <dsp:nvSpPr>
        <dsp:cNvPr id="0" name=""/>
        <dsp:cNvSpPr/>
      </dsp:nvSpPr>
      <dsp:spPr>
        <a:xfrm>
          <a:off x="493173" y="879101"/>
          <a:ext cx="585723" cy="58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00B210-5BA3-43E6-9415-8437C21D0239}">
      <dsp:nvSpPr>
        <dsp:cNvPr id="0" name=""/>
        <dsp:cNvSpPr/>
      </dsp:nvSpPr>
      <dsp:spPr>
        <a:xfrm>
          <a:off x="1018571" y="1640439"/>
          <a:ext cx="8056595" cy="468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9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ППЭ-12-02 «Ведомость коррекции персональных данных участников ГИА в аудитории» (при наличии)</a:t>
          </a:r>
        </a:p>
      </dsp:txBody>
      <dsp:txXfrm>
        <a:off x="1018571" y="1640439"/>
        <a:ext cx="8056595" cy="468579"/>
      </dsp:txXfrm>
    </dsp:sp>
    <dsp:sp modelId="{5E82D5AC-85F0-45F0-8F27-E49333010549}">
      <dsp:nvSpPr>
        <dsp:cNvPr id="0" name=""/>
        <dsp:cNvSpPr/>
      </dsp:nvSpPr>
      <dsp:spPr>
        <a:xfrm>
          <a:off x="725709" y="1581867"/>
          <a:ext cx="585723" cy="58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17859B-D431-40C2-8671-7CA5EF08179B}">
      <dsp:nvSpPr>
        <dsp:cNvPr id="0" name=""/>
        <dsp:cNvSpPr/>
      </dsp:nvSpPr>
      <dsp:spPr>
        <a:xfrm>
          <a:off x="1092818" y="2343720"/>
          <a:ext cx="7982348" cy="468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9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ППЭ-22 «Акт о досрочном завершении экзамена» (при наличии)</a:t>
          </a:r>
        </a:p>
      </dsp:txBody>
      <dsp:txXfrm>
        <a:off x="1092818" y="2343720"/>
        <a:ext cx="7982348" cy="468579"/>
      </dsp:txXfrm>
    </dsp:sp>
    <dsp:sp modelId="{F92E154A-DE4A-404E-9E75-189A2A7C0B85}">
      <dsp:nvSpPr>
        <dsp:cNvPr id="0" name=""/>
        <dsp:cNvSpPr/>
      </dsp:nvSpPr>
      <dsp:spPr>
        <a:xfrm>
          <a:off x="799956" y="2285148"/>
          <a:ext cx="585723" cy="58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8710B7-8D9E-47D9-839E-0F74B905DDD8}">
      <dsp:nvSpPr>
        <dsp:cNvPr id="0" name=""/>
        <dsp:cNvSpPr/>
      </dsp:nvSpPr>
      <dsp:spPr>
        <a:xfrm>
          <a:off x="1018571" y="3047002"/>
          <a:ext cx="8056595" cy="468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9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ППЭ-21 «Акт об удалении участника ГИА» (при наличии)</a:t>
          </a:r>
        </a:p>
      </dsp:txBody>
      <dsp:txXfrm>
        <a:off x="1018571" y="3047002"/>
        <a:ext cx="8056595" cy="468579"/>
      </dsp:txXfrm>
    </dsp:sp>
    <dsp:sp modelId="{E1F7744F-D772-429F-B638-702ECB3A1204}">
      <dsp:nvSpPr>
        <dsp:cNvPr id="0" name=""/>
        <dsp:cNvSpPr/>
      </dsp:nvSpPr>
      <dsp:spPr>
        <a:xfrm>
          <a:off x="725709" y="2988429"/>
          <a:ext cx="585723" cy="58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685452-B715-4936-BE18-9F518AAB0C31}">
      <dsp:nvSpPr>
        <dsp:cNvPr id="0" name=""/>
        <dsp:cNvSpPr/>
      </dsp:nvSpPr>
      <dsp:spPr>
        <a:xfrm>
          <a:off x="786035" y="3749767"/>
          <a:ext cx="8289131" cy="468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9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ППЭ-19 «Контроль изменения состава работников в день экзамена» (при наличии)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035" y="3749767"/>
        <a:ext cx="8289131" cy="468579"/>
      </dsp:txXfrm>
    </dsp:sp>
    <dsp:sp modelId="{993BEE40-6E5F-4F81-978B-C7B652E8DC07}">
      <dsp:nvSpPr>
        <dsp:cNvPr id="0" name=""/>
        <dsp:cNvSpPr/>
      </dsp:nvSpPr>
      <dsp:spPr>
        <a:xfrm>
          <a:off x="493173" y="3691195"/>
          <a:ext cx="585723" cy="58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ACC403-55CF-4922-B932-B30869CD0594}">
      <dsp:nvSpPr>
        <dsp:cNvPr id="0" name=""/>
        <dsp:cNvSpPr/>
      </dsp:nvSpPr>
      <dsp:spPr>
        <a:xfrm>
          <a:off x="361694" y="4453049"/>
          <a:ext cx="8713472" cy="4685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19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ППЭ-18МАШ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«Акт общественного наблюдения за проведением ГИА в ППЭ» (при наличии)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694" y="4453049"/>
        <a:ext cx="8713472" cy="468579"/>
      </dsp:txXfrm>
    </dsp:sp>
    <dsp:sp modelId="{D5488D4B-4DB2-4C5C-B4B1-1DADF7076746}">
      <dsp:nvSpPr>
        <dsp:cNvPr id="0" name=""/>
        <dsp:cNvSpPr/>
      </dsp:nvSpPr>
      <dsp:spPr>
        <a:xfrm>
          <a:off x="68832" y="4394476"/>
          <a:ext cx="585723" cy="5857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F91AE-1105-4480-A013-EB68EA7C14EE}">
      <dsp:nvSpPr>
        <dsp:cNvPr id="0" name=""/>
        <dsp:cNvSpPr/>
      </dsp:nvSpPr>
      <dsp:spPr>
        <a:xfrm>
          <a:off x="685799" y="0"/>
          <a:ext cx="7772400" cy="4100613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AB9E8C-9BBA-4C6B-95E9-49AF357D545A}">
      <dsp:nvSpPr>
        <dsp:cNvPr id="0" name=""/>
        <dsp:cNvSpPr/>
      </dsp:nvSpPr>
      <dsp:spPr>
        <a:xfrm>
          <a:off x="4576" y="1230183"/>
          <a:ext cx="2201167" cy="16402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забрать обратно формы после сканирования</a:t>
          </a:r>
        </a:p>
      </dsp:txBody>
      <dsp:txXfrm>
        <a:off x="84646" y="1310253"/>
        <a:ext cx="2041027" cy="1480105"/>
      </dsp:txXfrm>
    </dsp:sp>
    <dsp:sp modelId="{0CF8D3E8-F966-46D8-86E8-245156212B7E}">
      <dsp:nvSpPr>
        <dsp:cNvPr id="0" name=""/>
        <dsp:cNvSpPr/>
      </dsp:nvSpPr>
      <dsp:spPr>
        <a:xfrm>
          <a:off x="2315802" y="1230183"/>
          <a:ext cx="2201167" cy="1640245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повторно пересчитать бланки</a:t>
          </a:r>
        </a:p>
      </dsp:txBody>
      <dsp:txXfrm>
        <a:off x="2395872" y="1310253"/>
        <a:ext cx="2041027" cy="1480105"/>
      </dsp:txXfrm>
    </dsp:sp>
    <dsp:sp modelId="{E0E4B7FB-4508-4AC5-ACC0-34E5D03C5DDE}">
      <dsp:nvSpPr>
        <dsp:cNvPr id="0" name=""/>
        <dsp:cNvSpPr/>
      </dsp:nvSpPr>
      <dsp:spPr>
        <a:xfrm>
          <a:off x="4627029" y="1230183"/>
          <a:ext cx="2201167" cy="164024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упаковать после сканирования бланки в ВДП</a:t>
          </a:r>
        </a:p>
      </dsp:txBody>
      <dsp:txXfrm>
        <a:off x="4707099" y="1310253"/>
        <a:ext cx="2041027" cy="1480105"/>
      </dsp:txXfrm>
    </dsp:sp>
    <dsp:sp modelId="{21E19BBE-920F-4CA8-B6A7-4EFAF275C541}">
      <dsp:nvSpPr>
        <dsp:cNvPr id="0" name=""/>
        <dsp:cNvSpPr/>
      </dsp:nvSpPr>
      <dsp:spPr>
        <a:xfrm>
          <a:off x="6938255" y="1230183"/>
          <a:ext cx="2201167" cy="164024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приступить к упаковке ЭМ</a:t>
          </a:r>
        </a:p>
      </dsp:txBody>
      <dsp:txXfrm>
        <a:off x="7018325" y="1310253"/>
        <a:ext cx="2041027" cy="1480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27551-0AC4-4371-A011-23A8C332EB05}">
      <dsp:nvSpPr>
        <dsp:cNvPr id="0" name=""/>
        <dsp:cNvSpPr/>
      </dsp:nvSpPr>
      <dsp:spPr>
        <a:xfrm>
          <a:off x="0" y="0"/>
          <a:ext cx="7315200" cy="1419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разместить в сейфе сейф-пакеты с ЭМ и обеспечить их надежное хранение до момента выдачи организаторам. Вскрыть сейф-пакет руководителя ППЭ и разложить формы из пакета</a:t>
          </a:r>
        </a:p>
      </dsp:txBody>
      <dsp:txXfrm>
        <a:off x="41583" y="41583"/>
        <a:ext cx="5663228" cy="1336567"/>
      </dsp:txXfrm>
    </dsp:sp>
    <dsp:sp modelId="{B8E3BB4C-F188-4BBE-B94A-6DB2497D1D34}">
      <dsp:nvSpPr>
        <dsp:cNvPr id="0" name=""/>
        <dsp:cNvSpPr/>
      </dsp:nvSpPr>
      <dsp:spPr>
        <a:xfrm>
          <a:off x="612648" y="1677867"/>
          <a:ext cx="7315200" cy="1419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позднее 07:50 часов организовать регистрацию лиц, привлекаемых к проведению ЕГЭ в ППЭ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(по  форме ППЭ-07 «Список работников ППЭ»)</a:t>
          </a:r>
        </a:p>
      </dsp:txBody>
      <dsp:txXfrm>
        <a:off x="654231" y="1719450"/>
        <a:ext cx="5696559" cy="1336567"/>
      </dsp:txXfrm>
    </dsp:sp>
    <dsp:sp modelId="{FAD1DCDE-EF36-4157-BBB2-D90CDB2DDFE5}">
      <dsp:nvSpPr>
        <dsp:cNvPr id="0" name=""/>
        <dsp:cNvSpPr/>
      </dsp:nvSpPr>
      <dsp:spPr>
        <a:xfrm>
          <a:off x="1216151" y="3355734"/>
          <a:ext cx="7315200" cy="1419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ПРОВЕРИТЬ ГОТОВНОСТЬ АУДИТОРИЙ К ПРОВЕДЕНИЮ ЕГЭ</a:t>
          </a:r>
        </a:p>
      </dsp:txBody>
      <dsp:txXfrm>
        <a:off x="1257734" y="3397317"/>
        <a:ext cx="5705703" cy="1336567"/>
      </dsp:txXfrm>
    </dsp:sp>
    <dsp:sp modelId="{43405F11-8B98-43AD-BBEC-AE02C0C77090}">
      <dsp:nvSpPr>
        <dsp:cNvPr id="0" name=""/>
        <dsp:cNvSpPr/>
      </dsp:nvSpPr>
      <dsp:spPr>
        <a:xfrm>
          <a:off x="1828799" y="5033601"/>
          <a:ext cx="7315200" cy="14197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дать распоряжение техническим специалистам о начале видеонаблюдения (в штабе до получения ЭМ, в аудиториях - не позднее 09:00 часов), о сверке часов во всех аудиториях и времени на ПАК</a:t>
          </a:r>
        </a:p>
      </dsp:txBody>
      <dsp:txXfrm>
        <a:off x="1870382" y="5075184"/>
        <a:ext cx="5696559" cy="1336567"/>
      </dsp:txXfrm>
    </dsp:sp>
    <dsp:sp modelId="{530AE7AF-93B6-4B77-B9A4-2B361822A87E}">
      <dsp:nvSpPr>
        <dsp:cNvPr id="0" name=""/>
        <dsp:cNvSpPr/>
      </dsp:nvSpPr>
      <dsp:spPr>
        <a:xfrm>
          <a:off x="6392373" y="1087386"/>
          <a:ext cx="922826" cy="922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600009" y="1087386"/>
        <a:ext cx="507554" cy="694427"/>
      </dsp:txXfrm>
    </dsp:sp>
    <dsp:sp modelId="{67CC7E75-BD26-48DC-9C81-5F2A6C3816B3}">
      <dsp:nvSpPr>
        <dsp:cNvPr id="0" name=""/>
        <dsp:cNvSpPr/>
      </dsp:nvSpPr>
      <dsp:spPr>
        <a:xfrm>
          <a:off x="7005021" y="2765254"/>
          <a:ext cx="922826" cy="922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212657" y="2765254"/>
        <a:ext cx="507554" cy="694427"/>
      </dsp:txXfrm>
    </dsp:sp>
    <dsp:sp modelId="{5D8F87CB-F2FA-4140-9477-1892A641E39F}">
      <dsp:nvSpPr>
        <dsp:cNvPr id="0" name=""/>
        <dsp:cNvSpPr/>
      </dsp:nvSpPr>
      <dsp:spPr>
        <a:xfrm>
          <a:off x="7608525" y="4443121"/>
          <a:ext cx="922826" cy="922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816161" y="4443121"/>
        <a:ext cx="507554" cy="694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8C1F4-0AFE-4D48-8B32-4F1AF7379C96}">
      <dsp:nvSpPr>
        <dsp:cNvPr id="0" name=""/>
        <dsp:cNvSpPr/>
      </dsp:nvSpPr>
      <dsp:spPr>
        <a:xfrm>
          <a:off x="179542" y="0"/>
          <a:ext cx="5548094" cy="193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ранее 8.15 по местному времени</a:t>
          </a: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начать проведение инструктажа с организаторами</a:t>
          </a:r>
        </a:p>
      </dsp:txBody>
      <dsp:txXfrm>
        <a:off x="236246" y="56704"/>
        <a:ext cx="4024400" cy="1822592"/>
      </dsp:txXfrm>
    </dsp:sp>
    <dsp:sp modelId="{FDFD515A-917D-4BE6-BD51-D3CE1FDBDA40}">
      <dsp:nvSpPr>
        <dsp:cNvPr id="0" name=""/>
        <dsp:cNvSpPr/>
      </dsp:nvSpPr>
      <dsp:spPr>
        <a:xfrm>
          <a:off x="685799" y="2258667"/>
          <a:ext cx="7772400" cy="193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выдать ответственному организатору вне аудитории формы ППЭ-06-01 и            ППЭ-06-02 для размещения на информационном стенде</a:t>
          </a:r>
        </a:p>
      </dsp:txBody>
      <dsp:txXfrm>
        <a:off x="742503" y="2315371"/>
        <a:ext cx="5714791" cy="1822592"/>
      </dsp:txXfrm>
    </dsp:sp>
    <dsp:sp modelId="{80BE9BB1-A218-4EFC-ACE8-FB567F0408A0}">
      <dsp:nvSpPr>
        <dsp:cNvPr id="0" name=""/>
        <dsp:cNvSpPr/>
      </dsp:nvSpPr>
      <dsp:spPr>
        <a:xfrm>
          <a:off x="1371599" y="4517335"/>
          <a:ext cx="7772400" cy="193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назначить ответственных организаторов в каждую аудиторию в соответствии с формой ППЭ-07 «Список работников ППЭ»</a:t>
          </a:r>
        </a:p>
      </dsp:txBody>
      <dsp:txXfrm>
        <a:off x="1428303" y="4574039"/>
        <a:ext cx="5714791" cy="1822592"/>
      </dsp:txXfrm>
    </dsp:sp>
    <dsp:sp modelId="{6F999E00-8929-4250-826A-7E94BED34EA1}">
      <dsp:nvSpPr>
        <dsp:cNvPr id="0" name=""/>
        <dsp:cNvSpPr/>
      </dsp:nvSpPr>
      <dsp:spPr>
        <a:xfrm>
          <a:off x="5863167" y="1519250"/>
          <a:ext cx="1258400" cy="1258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146307" y="1519250"/>
        <a:ext cx="692120" cy="946946"/>
      </dsp:txXfrm>
    </dsp:sp>
    <dsp:sp modelId="{4F62A0DC-125F-477F-B3B9-0AD4F61E585E}">
      <dsp:nvSpPr>
        <dsp:cNvPr id="0" name=""/>
        <dsp:cNvSpPr/>
      </dsp:nvSpPr>
      <dsp:spPr>
        <a:xfrm>
          <a:off x="7199799" y="3713894"/>
          <a:ext cx="1258400" cy="1258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482939" y="3713894"/>
        <a:ext cx="692120" cy="9469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DE1967-E471-43B4-AE29-1F07260782AB}">
      <dsp:nvSpPr>
        <dsp:cNvPr id="0" name=""/>
        <dsp:cNvSpPr/>
      </dsp:nvSpPr>
      <dsp:spPr>
        <a:xfrm>
          <a:off x="1528689" y="3226668"/>
          <a:ext cx="703042" cy="2621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1521" y="0"/>
              </a:lnTo>
              <a:lnTo>
                <a:pt x="351521" y="2621749"/>
              </a:lnTo>
              <a:lnTo>
                <a:pt x="703042" y="262174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812351" y="4469683"/>
        <a:ext cx="135718" cy="135718"/>
      </dsp:txXfrm>
    </dsp:sp>
    <dsp:sp modelId="{2CD949BF-D2EF-4625-AB13-3664A2509199}">
      <dsp:nvSpPr>
        <dsp:cNvPr id="0" name=""/>
        <dsp:cNvSpPr/>
      </dsp:nvSpPr>
      <dsp:spPr>
        <a:xfrm>
          <a:off x="1528689" y="3226668"/>
          <a:ext cx="717939" cy="1311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8969" y="0"/>
              </a:lnTo>
              <a:lnTo>
                <a:pt x="358969" y="1311181"/>
              </a:lnTo>
              <a:lnTo>
                <a:pt x="717939" y="13111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50287" y="3844886"/>
        <a:ext cx="74743" cy="74743"/>
      </dsp:txXfrm>
    </dsp:sp>
    <dsp:sp modelId="{C5796C7E-976D-4320-A2EB-853ADF111BC8}">
      <dsp:nvSpPr>
        <dsp:cNvPr id="0" name=""/>
        <dsp:cNvSpPr/>
      </dsp:nvSpPr>
      <dsp:spPr>
        <a:xfrm>
          <a:off x="1528689" y="3180948"/>
          <a:ext cx="717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7939" y="4572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69711" y="3208719"/>
        <a:ext cx="35896" cy="35896"/>
      </dsp:txXfrm>
    </dsp:sp>
    <dsp:sp modelId="{C78EBFE2-928C-4E17-A63A-169DAF136B0F}">
      <dsp:nvSpPr>
        <dsp:cNvPr id="0" name=""/>
        <dsp:cNvSpPr/>
      </dsp:nvSpPr>
      <dsp:spPr>
        <a:xfrm>
          <a:off x="1528689" y="1915486"/>
          <a:ext cx="717939" cy="1311181"/>
        </a:xfrm>
        <a:custGeom>
          <a:avLst/>
          <a:gdLst/>
          <a:ahLst/>
          <a:cxnLst/>
          <a:rect l="0" t="0" r="0" b="0"/>
          <a:pathLst>
            <a:path>
              <a:moveTo>
                <a:pt x="0" y="1311181"/>
              </a:moveTo>
              <a:lnTo>
                <a:pt x="358969" y="1311181"/>
              </a:lnTo>
              <a:lnTo>
                <a:pt x="358969" y="0"/>
              </a:lnTo>
              <a:lnTo>
                <a:pt x="71793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50287" y="2533705"/>
        <a:ext cx="74743" cy="74743"/>
      </dsp:txXfrm>
    </dsp:sp>
    <dsp:sp modelId="{3E60D530-4A82-401F-9855-15942301260D}">
      <dsp:nvSpPr>
        <dsp:cNvPr id="0" name=""/>
        <dsp:cNvSpPr/>
      </dsp:nvSpPr>
      <dsp:spPr>
        <a:xfrm>
          <a:off x="1528689" y="663842"/>
          <a:ext cx="703042" cy="2562825"/>
        </a:xfrm>
        <a:custGeom>
          <a:avLst/>
          <a:gdLst/>
          <a:ahLst/>
          <a:cxnLst/>
          <a:rect l="0" t="0" r="0" b="0"/>
          <a:pathLst>
            <a:path>
              <a:moveTo>
                <a:pt x="0" y="2562825"/>
              </a:moveTo>
              <a:lnTo>
                <a:pt x="351521" y="2562825"/>
              </a:lnTo>
              <a:lnTo>
                <a:pt x="351521" y="0"/>
              </a:lnTo>
              <a:lnTo>
                <a:pt x="70304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1813773" y="1878817"/>
        <a:ext cx="132875" cy="132875"/>
      </dsp:txXfrm>
    </dsp:sp>
    <dsp:sp modelId="{8C15A036-64DD-477F-A5AF-2C4FFCEF7305}">
      <dsp:nvSpPr>
        <dsp:cNvPr id="0" name=""/>
        <dsp:cNvSpPr/>
      </dsp:nvSpPr>
      <dsp:spPr>
        <a:xfrm rot="16200000">
          <a:off x="-1898573" y="2679457"/>
          <a:ext cx="5760106" cy="10944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выдать ответственным организаторам  </a:t>
          </a:r>
        </a:p>
      </dsp:txBody>
      <dsp:txXfrm>
        <a:off x="-1898573" y="2679457"/>
        <a:ext cx="5760106" cy="1094420"/>
      </dsp:txXfrm>
    </dsp:sp>
    <dsp:sp modelId="{96342666-4D74-4210-94A6-24C423DCF4EB}">
      <dsp:nvSpPr>
        <dsp:cNvPr id="0" name=""/>
        <dsp:cNvSpPr/>
      </dsp:nvSpPr>
      <dsp:spPr>
        <a:xfrm>
          <a:off x="2231732" y="116632"/>
          <a:ext cx="6355596" cy="1094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ППЭ-05-01, ППЭ-05-02, ППЭ-12-02, ППЭ-12-03,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ППЭ-12-04-МАШ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ППЭ-16</a:t>
          </a:r>
        </a:p>
      </dsp:txBody>
      <dsp:txXfrm>
        <a:off x="2231732" y="116632"/>
        <a:ext cx="6355596" cy="1094420"/>
      </dsp:txXfrm>
    </dsp:sp>
    <dsp:sp modelId="{4E55BB96-07E4-4B1D-830D-A72B0FEB7B84}">
      <dsp:nvSpPr>
        <dsp:cNvPr id="0" name=""/>
        <dsp:cNvSpPr/>
      </dsp:nvSpPr>
      <dsp:spPr>
        <a:xfrm>
          <a:off x="2246629" y="1368276"/>
          <a:ext cx="6336463" cy="1094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инструкцию для участников ЕГЭ, зачитываемую организатором в аудитории</a:t>
          </a:r>
        </a:p>
      </dsp:txBody>
      <dsp:txXfrm>
        <a:off x="2246629" y="1368276"/>
        <a:ext cx="6336463" cy="1094420"/>
      </dsp:txXfrm>
    </dsp:sp>
    <dsp:sp modelId="{D095A3C9-2F2B-4B8B-8FFF-32D6BE150BD0}">
      <dsp:nvSpPr>
        <dsp:cNvPr id="0" name=""/>
        <dsp:cNvSpPr/>
      </dsp:nvSpPr>
      <dsp:spPr>
        <a:xfrm>
          <a:off x="2246629" y="2736302"/>
          <a:ext cx="3551934" cy="980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ножницы для вскрытия сейф-пакетов с дисками</a:t>
          </a:r>
        </a:p>
      </dsp:txBody>
      <dsp:txXfrm>
        <a:off x="2246629" y="2736302"/>
        <a:ext cx="3551934" cy="980731"/>
      </dsp:txXfrm>
    </dsp:sp>
    <dsp:sp modelId="{79D958DD-3DE6-4365-B839-637D51CCE454}">
      <dsp:nvSpPr>
        <dsp:cNvPr id="0" name=""/>
        <dsp:cNvSpPr/>
      </dsp:nvSpPr>
      <dsp:spPr>
        <a:xfrm>
          <a:off x="2246629" y="3990638"/>
          <a:ext cx="3589698" cy="1094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таблички с номерами аудиторий</a:t>
          </a:r>
        </a:p>
      </dsp:txBody>
      <dsp:txXfrm>
        <a:off x="2246629" y="3990638"/>
        <a:ext cx="3589698" cy="1094420"/>
      </dsp:txXfrm>
    </dsp:sp>
    <dsp:sp modelId="{BDF1E2B6-B71C-416A-8869-2C7216151193}">
      <dsp:nvSpPr>
        <dsp:cNvPr id="0" name=""/>
        <dsp:cNvSpPr/>
      </dsp:nvSpPr>
      <dsp:spPr>
        <a:xfrm>
          <a:off x="2231732" y="5301207"/>
          <a:ext cx="3589698" cy="10944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черновики со штампом ОО и конверт для их упаковки</a:t>
          </a:r>
        </a:p>
      </dsp:txBody>
      <dsp:txXfrm>
        <a:off x="2231732" y="5301207"/>
        <a:ext cx="3589698" cy="1094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A0899-77D3-498F-8D0B-7220BAAF0E28}">
      <dsp:nvSpPr>
        <dsp:cNvPr id="0" name=""/>
        <dsp:cNvSpPr/>
      </dsp:nvSpPr>
      <dsp:spPr>
        <a:xfrm>
          <a:off x="0" y="238822"/>
          <a:ext cx="7315200" cy="957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Выдать медицинскому работнику инструкцию и журнал учета участников ЕГЭ</a:t>
          </a:r>
        </a:p>
      </dsp:txBody>
      <dsp:txXfrm>
        <a:off x="28057" y="266879"/>
        <a:ext cx="5672774" cy="901816"/>
      </dsp:txXfrm>
    </dsp:sp>
    <dsp:sp modelId="{059705D6-5726-4D01-90F6-B5E5D2BE93B3}">
      <dsp:nvSpPr>
        <dsp:cNvPr id="0" name=""/>
        <dsp:cNvSpPr/>
      </dsp:nvSpPr>
      <dsp:spPr>
        <a:xfrm>
          <a:off x="539569" y="1412776"/>
          <a:ext cx="7315200" cy="14355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ранее 09:00 часов обеспечить допуск участников ЕГЭ в ППЭ согласно спискам распределения</a:t>
          </a:r>
        </a:p>
      </dsp:txBody>
      <dsp:txXfrm>
        <a:off x="581616" y="1454823"/>
        <a:ext cx="5685333" cy="1351481"/>
      </dsp:txXfrm>
    </dsp:sp>
    <dsp:sp modelId="{92D3C184-9416-4DA5-BE65-14024349BDEE}">
      <dsp:nvSpPr>
        <dsp:cNvPr id="0" name=""/>
        <dsp:cNvSpPr/>
      </dsp:nvSpPr>
      <dsp:spPr>
        <a:xfrm>
          <a:off x="899623" y="3140969"/>
          <a:ext cx="7315200" cy="19484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 позднее 09:45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выдать в ШТАБЕ ППЭ ответственным организаторам сейф-пакеты с ЭМ по форме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hlinksldjump"/>
            </a:rPr>
            <a:t>ППЭ-14-04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сейф-пакеты для упаковки КИМ вместе с сопроводительной биркой, ДБО №2, ВДП для упаковки испорченных ЭМ</a:t>
          </a:r>
        </a:p>
      </dsp:txBody>
      <dsp:txXfrm>
        <a:off x="956691" y="3198037"/>
        <a:ext cx="5664435" cy="1834299"/>
      </dsp:txXfrm>
    </dsp:sp>
    <dsp:sp modelId="{948DAC62-8AA4-4DEE-B9A7-E5E3E6BD2A9B}">
      <dsp:nvSpPr>
        <dsp:cNvPr id="0" name=""/>
        <dsp:cNvSpPr/>
      </dsp:nvSpPr>
      <dsp:spPr>
        <a:xfrm>
          <a:off x="1828799" y="5233785"/>
          <a:ext cx="7315200" cy="1147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начала экзамена выдать общественным наблюдателям форму ППЭ-18-МАШ</a:t>
          </a:r>
        </a:p>
      </dsp:txBody>
      <dsp:txXfrm>
        <a:off x="1862409" y="5267395"/>
        <a:ext cx="5702207" cy="1080321"/>
      </dsp:txXfrm>
    </dsp:sp>
    <dsp:sp modelId="{0AAD9CF1-7531-49F9-AEB6-A1B868BFCAB7}">
      <dsp:nvSpPr>
        <dsp:cNvPr id="0" name=""/>
        <dsp:cNvSpPr/>
      </dsp:nvSpPr>
      <dsp:spPr>
        <a:xfrm>
          <a:off x="6382075" y="1099520"/>
          <a:ext cx="933124" cy="93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6592028" y="1099520"/>
        <a:ext cx="513218" cy="702176"/>
      </dsp:txXfrm>
    </dsp:sp>
    <dsp:sp modelId="{DEB3D9CC-C610-4D61-9D03-6640B09955C6}">
      <dsp:nvSpPr>
        <dsp:cNvPr id="0" name=""/>
        <dsp:cNvSpPr/>
      </dsp:nvSpPr>
      <dsp:spPr>
        <a:xfrm>
          <a:off x="6994723" y="2796109"/>
          <a:ext cx="933124" cy="93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204676" y="2796109"/>
        <a:ext cx="513218" cy="702176"/>
      </dsp:txXfrm>
    </dsp:sp>
    <dsp:sp modelId="{278F26A8-1B20-4AFF-95C7-F6A4C49063F3}">
      <dsp:nvSpPr>
        <dsp:cNvPr id="0" name=""/>
        <dsp:cNvSpPr/>
      </dsp:nvSpPr>
      <dsp:spPr>
        <a:xfrm>
          <a:off x="7598227" y="4492699"/>
          <a:ext cx="933124" cy="9331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808180" y="4492699"/>
        <a:ext cx="513218" cy="702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69B83-944F-41E1-B2ED-CF0DD90C857C}">
      <dsp:nvSpPr>
        <dsp:cNvPr id="0" name=""/>
        <dsp:cNvSpPr/>
      </dsp:nvSpPr>
      <dsp:spPr>
        <a:xfrm>
          <a:off x="0" y="0"/>
          <a:ext cx="8712968" cy="11017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 ВРЕМЯ ЭКЗАМЕНА РУКОВОДИТЕЛЬ ППЭ ДОЛЖЕН</a:t>
          </a:r>
        </a:p>
      </dsp:txBody>
      <dsp:txXfrm>
        <a:off x="0" y="0"/>
        <a:ext cx="8712968" cy="1101722"/>
      </dsp:txXfrm>
    </dsp:sp>
    <dsp:sp modelId="{E81EF5E9-5E7F-4E2B-904D-146E168F1ADF}">
      <dsp:nvSpPr>
        <dsp:cNvPr id="0" name=""/>
        <dsp:cNvSpPr/>
      </dsp:nvSpPr>
      <dsp:spPr>
        <a:xfrm>
          <a:off x="4254" y="1101722"/>
          <a:ext cx="2901486" cy="2313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1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ОСУЩЕСТВЛЯТЬ КОНТРОЛЬ ЗА ХОДОМ ЭКЗАМЕНА</a:t>
          </a:r>
        </a:p>
      </dsp:txBody>
      <dsp:txXfrm>
        <a:off x="4254" y="1101722"/>
        <a:ext cx="2901486" cy="2313617"/>
      </dsp:txXfrm>
    </dsp:sp>
    <dsp:sp modelId="{58E569EA-9845-423E-8FD7-A41983035B64}">
      <dsp:nvSpPr>
        <dsp:cNvPr id="0" name=""/>
        <dsp:cNvSpPr/>
      </dsp:nvSpPr>
      <dsp:spPr>
        <a:xfrm>
          <a:off x="2905740" y="1101722"/>
          <a:ext cx="2901486" cy="2313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1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ПРОВЕРЯТЬ ПОМЕЩЕНИЯ ППЭ НА ПРЕДМЕТ ПРИСУТСТВИЯ ПОСТОРОННИХ ЛИЦ</a:t>
          </a:r>
        </a:p>
      </dsp:txBody>
      <dsp:txXfrm>
        <a:off x="2905740" y="1101722"/>
        <a:ext cx="2901486" cy="2313617"/>
      </dsp:txXfrm>
    </dsp:sp>
    <dsp:sp modelId="{C27CE3BE-4C2B-40A8-B9D4-7E0DDB8873BD}">
      <dsp:nvSpPr>
        <dsp:cNvPr id="0" name=""/>
        <dsp:cNvSpPr/>
      </dsp:nvSpPr>
      <dsp:spPr>
        <a:xfrm>
          <a:off x="5807227" y="1101722"/>
          <a:ext cx="2901486" cy="2313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1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РЕШАТЬ ВОПРОСЫ, НЕ ПРЕДУСМОТРЕННЫЕ МР ПО ПОДГОТОВКЕ И ПРОВЕДЕНИЮ ЕГЭ В ППЭ</a:t>
          </a:r>
        </a:p>
      </dsp:txBody>
      <dsp:txXfrm>
        <a:off x="5807227" y="1101722"/>
        <a:ext cx="2901486" cy="2313617"/>
      </dsp:txXfrm>
    </dsp:sp>
    <dsp:sp modelId="{28969B77-18B3-468F-8365-4C0FAD5220A7}">
      <dsp:nvSpPr>
        <dsp:cNvPr id="0" name=""/>
        <dsp:cNvSpPr/>
      </dsp:nvSpPr>
      <dsp:spPr>
        <a:xfrm>
          <a:off x="0" y="3415339"/>
          <a:ext cx="8712968" cy="25706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66DE4-8B6A-4FB5-84D4-762E982EC967}">
      <dsp:nvSpPr>
        <dsp:cNvPr id="0" name=""/>
        <dsp:cNvSpPr/>
      </dsp:nvSpPr>
      <dsp:spPr>
        <a:xfrm>
          <a:off x="-6024147" y="-921777"/>
          <a:ext cx="7171329" cy="7171329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F4666-AE57-44DC-835B-10EBDA0FB59E}">
      <dsp:nvSpPr>
        <dsp:cNvPr id="0" name=""/>
        <dsp:cNvSpPr/>
      </dsp:nvSpPr>
      <dsp:spPr>
        <a:xfrm>
          <a:off x="427262" y="280560"/>
          <a:ext cx="7451498" cy="5609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2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Запечатанный возвратный доставочный пакет с БР, БО №1, БО №2 л.1, БО №2 л.2 и ДБО №2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262" y="280560"/>
        <a:ext cx="7451498" cy="560908"/>
      </dsp:txXfrm>
    </dsp:sp>
    <dsp:sp modelId="{698DC822-4B70-46B0-86A3-EEA9F2B3F44E}">
      <dsp:nvSpPr>
        <dsp:cNvPr id="0" name=""/>
        <dsp:cNvSpPr/>
      </dsp:nvSpPr>
      <dsp:spPr>
        <a:xfrm>
          <a:off x="76695" y="210447"/>
          <a:ext cx="701135" cy="701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82CBF-2E34-4B1F-958C-19851E949524}">
      <dsp:nvSpPr>
        <dsp:cNvPr id="0" name=""/>
        <dsp:cNvSpPr/>
      </dsp:nvSpPr>
      <dsp:spPr>
        <a:xfrm>
          <a:off x="888647" y="1121816"/>
          <a:ext cx="6990113" cy="560908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2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КИМ участников ЕГЭ, вложенный в сейф-пакет</a:t>
          </a:r>
        </a:p>
      </dsp:txBody>
      <dsp:txXfrm>
        <a:off x="888647" y="1121816"/>
        <a:ext cx="6990113" cy="560908"/>
      </dsp:txXfrm>
    </dsp:sp>
    <dsp:sp modelId="{7EDB7FDF-6E59-4E48-8369-A509FA93542F}">
      <dsp:nvSpPr>
        <dsp:cNvPr id="0" name=""/>
        <dsp:cNvSpPr/>
      </dsp:nvSpPr>
      <dsp:spPr>
        <a:xfrm>
          <a:off x="538080" y="1051702"/>
          <a:ext cx="701135" cy="701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58786-7261-4473-B878-BABB62440065}">
      <dsp:nvSpPr>
        <dsp:cNvPr id="0" name=""/>
        <dsp:cNvSpPr/>
      </dsp:nvSpPr>
      <dsp:spPr>
        <a:xfrm>
          <a:off x="1099627" y="1963071"/>
          <a:ext cx="6779133" cy="560908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2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Диск в сейф-пакете, в котором выдавался (по форме ППЭ14-04)</a:t>
          </a:r>
        </a:p>
      </dsp:txBody>
      <dsp:txXfrm>
        <a:off x="1099627" y="1963071"/>
        <a:ext cx="6779133" cy="560908"/>
      </dsp:txXfrm>
    </dsp:sp>
    <dsp:sp modelId="{C56F5FFC-10A4-45C5-8CD4-C383909849C2}">
      <dsp:nvSpPr>
        <dsp:cNvPr id="0" name=""/>
        <dsp:cNvSpPr/>
      </dsp:nvSpPr>
      <dsp:spPr>
        <a:xfrm>
          <a:off x="749060" y="1892958"/>
          <a:ext cx="701135" cy="701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411F0-5F67-4B87-BBE2-B8CB849DF78F}">
      <dsp:nvSpPr>
        <dsp:cNvPr id="0" name=""/>
        <dsp:cNvSpPr/>
      </dsp:nvSpPr>
      <dsp:spPr>
        <a:xfrm>
          <a:off x="1099627" y="2803794"/>
          <a:ext cx="6779133" cy="560908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2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ВДП с испорченными комплектами ЭМ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627" y="2803794"/>
        <a:ext cx="6779133" cy="560908"/>
      </dsp:txXfrm>
    </dsp:sp>
    <dsp:sp modelId="{2A43F7EA-FFDA-425B-B748-D42890C8640D}">
      <dsp:nvSpPr>
        <dsp:cNvPr id="0" name=""/>
        <dsp:cNvSpPr/>
      </dsp:nvSpPr>
      <dsp:spPr>
        <a:xfrm>
          <a:off x="749060" y="2733681"/>
          <a:ext cx="701135" cy="701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D0FCD-DF6C-4CFE-819F-B1C426BC5D95}">
      <dsp:nvSpPr>
        <dsp:cNvPr id="0" name=""/>
        <dsp:cNvSpPr/>
      </dsp:nvSpPr>
      <dsp:spPr>
        <a:xfrm>
          <a:off x="888647" y="3645050"/>
          <a:ext cx="6990113" cy="560908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2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Запечатанный конверт с черновиками</a:t>
          </a:r>
        </a:p>
      </dsp:txBody>
      <dsp:txXfrm>
        <a:off x="888647" y="3645050"/>
        <a:ext cx="6990113" cy="560908"/>
      </dsp:txXfrm>
    </dsp:sp>
    <dsp:sp modelId="{EC3D50E6-69C0-44AB-B486-9EF08609BE99}">
      <dsp:nvSpPr>
        <dsp:cNvPr id="0" name=""/>
        <dsp:cNvSpPr/>
      </dsp:nvSpPr>
      <dsp:spPr>
        <a:xfrm>
          <a:off x="538080" y="3574937"/>
          <a:ext cx="701135" cy="701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3935D-2DB4-444C-925D-B047053EA7DC}">
      <dsp:nvSpPr>
        <dsp:cNvPr id="0" name=""/>
        <dsp:cNvSpPr/>
      </dsp:nvSpPr>
      <dsp:spPr>
        <a:xfrm>
          <a:off x="427262" y="4486306"/>
          <a:ext cx="7451498" cy="56090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2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Неиспользованные ДБО №2; заполненные формы: ППЭ-05-02, ППЭ-12-02, ППЭ-12-03, ППЭ-12-04</a:t>
          </a:r>
        </a:p>
      </dsp:txBody>
      <dsp:txXfrm>
        <a:off x="427262" y="4486306"/>
        <a:ext cx="7451498" cy="560908"/>
      </dsp:txXfrm>
    </dsp:sp>
    <dsp:sp modelId="{B4B8790F-A706-4C47-B62D-15ABD9E24048}">
      <dsp:nvSpPr>
        <dsp:cNvPr id="0" name=""/>
        <dsp:cNvSpPr/>
      </dsp:nvSpPr>
      <dsp:spPr>
        <a:xfrm>
          <a:off x="76695" y="4416192"/>
          <a:ext cx="701135" cy="7011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F1421-D932-4A28-AEAE-55FC36EBDE6D}">
      <dsp:nvSpPr>
        <dsp:cNvPr id="0" name=""/>
        <dsp:cNvSpPr/>
      </dsp:nvSpPr>
      <dsp:spPr>
        <a:xfrm>
          <a:off x="685799" y="0"/>
          <a:ext cx="77724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0547AB-4582-44F9-B138-9E7A45D5A83F}">
      <dsp:nvSpPr>
        <dsp:cNvPr id="0" name=""/>
        <dsp:cNvSpPr/>
      </dsp:nvSpPr>
      <dsp:spPr>
        <a:xfrm>
          <a:off x="4018" y="1219199"/>
          <a:ext cx="1756916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Получить от организатора ВДП</a:t>
          </a:r>
        </a:p>
      </dsp:txBody>
      <dsp:txXfrm>
        <a:off x="83373" y="1298554"/>
        <a:ext cx="1598206" cy="1466890"/>
      </dsp:txXfrm>
    </dsp:sp>
    <dsp:sp modelId="{714BEDD7-DA9A-4204-847E-80C2F25DBF42}">
      <dsp:nvSpPr>
        <dsp:cNvPr id="0" name=""/>
        <dsp:cNvSpPr/>
      </dsp:nvSpPr>
      <dsp:spPr>
        <a:xfrm>
          <a:off x="1848780" y="1219199"/>
          <a:ext cx="1756916" cy="1625600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Вскрыть ВДП</a:t>
          </a:r>
        </a:p>
      </dsp:txBody>
      <dsp:txXfrm>
        <a:off x="1928135" y="1298554"/>
        <a:ext cx="1598206" cy="1466890"/>
      </dsp:txXfrm>
    </dsp:sp>
    <dsp:sp modelId="{0E2F8ED7-488A-430B-ADF0-99504500E569}">
      <dsp:nvSpPr>
        <dsp:cNvPr id="0" name=""/>
        <dsp:cNvSpPr/>
      </dsp:nvSpPr>
      <dsp:spPr>
        <a:xfrm>
          <a:off x="3693541" y="1219199"/>
          <a:ext cx="1756916" cy="162560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Пересчитать бланки</a:t>
          </a:r>
        </a:p>
      </dsp:txBody>
      <dsp:txXfrm>
        <a:off x="3772896" y="1298554"/>
        <a:ext cx="1598206" cy="1466890"/>
      </dsp:txXfrm>
    </dsp:sp>
    <dsp:sp modelId="{754F6576-2C4C-4459-BFDE-70084B89FB66}">
      <dsp:nvSpPr>
        <dsp:cNvPr id="0" name=""/>
        <dsp:cNvSpPr/>
      </dsp:nvSpPr>
      <dsp:spPr>
        <a:xfrm>
          <a:off x="5538303" y="1219199"/>
          <a:ext cx="1756916" cy="1625600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Заполнить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" action="ppaction://noaction"/>
            </a:rPr>
            <a:t>ППЭ-13-02МАШ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17658" y="1298554"/>
        <a:ext cx="1598206" cy="1466890"/>
      </dsp:txXfrm>
    </dsp:sp>
    <dsp:sp modelId="{7D351ED3-BE14-4C0B-BA7F-746F7FEF650F}">
      <dsp:nvSpPr>
        <dsp:cNvPr id="0" name=""/>
        <dsp:cNvSpPr/>
      </dsp:nvSpPr>
      <dsp:spPr>
        <a:xfrm>
          <a:off x="7383065" y="1219199"/>
          <a:ext cx="1756916" cy="162560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Передать ВДП на сканировку</a:t>
          </a:r>
        </a:p>
      </dsp:txBody>
      <dsp:txXfrm>
        <a:off x="7462420" y="1298554"/>
        <a:ext cx="1598206" cy="14668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23536-EF4D-4B07-B59D-65A4FA7D3BA7}">
      <dsp:nvSpPr>
        <dsp:cNvPr id="0" name=""/>
        <dsp:cNvSpPr/>
      </dsp:nvSpPr>
      <dsp:spPr>
        <a:xfrm>
          <a:off x="814422" y="0"/>
          <a:ext cx="7761183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20EC24-04B3-4724-A3F2-3975CE1BC3EC}">
      <dsp:nvSpPr>
        <dsp:cNvPr id="0" name=""/>
        <dsp:cNvSpPr/>
      </dsp:nvSpPr>
      <dsp:spPr>
        <a:xfrm>
          <a:off x="9808" y="1219199"/>
          <a:ext cx="2938977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после сканирования бланков принять их обратно</a:t>
          </a:r>
        </a:p>
      </dsp:txBody>
      <dsp:txXfrm>
        <a:off x="89163" y="1298554"/>
        <a:ext cx="2780267" cy="1466890"/>
      </dsp:txXfrm>
    </dsp:sp>
    <dsp:sp modelId="{92B26B5F-CF7B-49D9-AF6A-BE476521670E}">
      <dsp:nvSpPr>
        <dsp:cNvPr id="0" name=""/>
        <dsp:cNvSpPr/>
      </dsp:nvSpPr>
      <dsp:spPr>
        <a:xfrm>
          <a:off x="3095913" y="1219199"/>
          <a:ext cx="2938977" cy="16256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заполнить формы ППЭ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14-01, 13-01, 14-02</a:t>
          </a:r>
        </a:p>
      </dsp:txBody>
      <dsp:txXfrm>
        <a:off x="3175268" y="1298554"/>
        <a:ext cx="2780267" cy="1466890"/>
      </dsp:txXfrm>
    </dsp:sp>
    <dsp:sp modelId="{159F56CB-3D4D-4E41-ABCA-516B5537F4BB}">
      <dsp:nvSpPr>
        <dsp:cNvPr id="0" name=""/>
        <dsp:cNvSpPr/>
      </dsp:nvSpPr>
      <dsp:spPr>
        <a:xfrm>
          <a:off x="6182017" y="1219199"/>
          <a:ext cx="2938977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принять у общественного наблюдателя форму ППЭ-18-МАШ</a:t>
          </a:r>
        </a:p>
      </dsp:txBody>
      <dsp:txXfrm>
        <a:off x="6261372" y="1298554"/>
        <a:ext cx="2780267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3F508-25F4-45FE-9978-4BDC65AE45FB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8C07-5952-47DD-ACC4-3013CE177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4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слайде представлены образцы упаковочных материалов, которые будут направлены в ППЭ. Материалы состоят из:</a:t>
            </a:r>
          </a:p>
          <a:p>
            <a:pPr marL="228600" indent="-228600">
              <a:buAutoNum type="arabicPeriod"/>
            </a:pPr>
            <a:r>
              <a:rPr lang="ru-RU" dirty="0"/>
              <a:t>Сейф-пакета большого;</a:t>
            </a:r>
          </a:p>
          <a:p>
            <a:pPr marL="228600" indent="-228600">
              <a:buAutoNum type="arabicPeriod"/>
            </a:pPr>
            <a:r>
              <a:rPr lang="ru-RU" dirty="0"/>
              <a:t>Сейф-пакета</a:t>
            </a:r>
            <a:r>
              <a:rPr lang="ru-RU" baseline="0" dirty="0"/>
              <a:t> стандартного;</a:t>
            </a:r>
          </a:p>
          <a:p>
            <a:pPr marL="228600" indent="-228600">
              <a:buAutoNum type="arabicPeriod"/>
            </a:pPr>
            <a:r>
              <a:rPr lang="ru-RU" baseline="0" dirty="0"/>
              <a:t>ВДП с формой ППЭ-11 (о ней поговорим отдельно);</a:t>
            </a:r>
          </a:p>
          <a:p>
            <a:pPr marL="228600" indent="-228600">
              <a:buAutoNum type="arabicPeriod"/>
            </a:pPr>
            <a:r>
              <a:rPr lang="ru-RU" baseline="0" dirty="0"/>
              <a:t>Сейф-пакеты малые с дисками.</a:t>
            </a:r>
          </a:p>
          <a:p>
            <a:pPr marL="0" indent="0">
              <a:buNone/>
            </a:pPr>
            <a:r>
              <a:rPr lang="ru-RU" baseline="0" dirty="0"/>
              <a:t>Обратите внимание, что все сейф-пакеты имеют символику ФЦТ и защищены от вскрытия. Диски с ЭМ, вложенные в малые сейф-пакеты, дополнительно опечатаны. При малейшей попытке вскрыть диск, на пломбе и на самом диске останется отметка о вскрытии.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0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Представленная форма новая,</a:t>
            </a:r>
            <a:r>
              <a:rPr lang="ru-RU" baseline="0" dirty="0"/>
              <a:t> но информация, отображаемая на форме, лаконична и понятна. Форма располагается на большом сейф-пакете, который доставляет член ГЭК в ППЭ. На ней указано количество доставляемых ЭМ. И, что не менее важно, перечислены номера доставляемых дисков с ЭМ.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7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8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34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30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8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97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99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38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5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57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26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Уважаемые коллеги! Представленная ведомость ежегодно вызывает</a:t>
            </a:r>
            <a:r>
              <a:rPr lang="ru-RU" baseline="0" dirty="0"/>
              <a:t> у вас большие сложности. Проблема заключается в том, что мы, как ни странно это звучит, не умеем считать или, может быть, сильно нервничаем при ее заполнении! Ведомость ППЭ-13-02МАШ крайне важно для обработки результатов и является машиночитаемой. Если вы при заполнении допустите ошибку или описку, то бланки, отсканированные в ППЭ, РЦОИ приняты не будут! Обратите внимание, что цифры, которые вы вносите в форму, должны быть написаны по образцу ЕГЭ! То есть четкими печатными цифрами ЧЕРНОЙ ГЕЛЕВОЙ РУЧКОЙ! Исправления в форме 13-02МАШ не допускаются!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97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96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822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9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43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62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603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0EFB9-64F4-4233-B81D-78457E829B45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278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0EFB9-64F4-4233-B81D-78457E829B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25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32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0EFB9-64F4-4233-B81D-78457E829B45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7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7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06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97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1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65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2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C0E1-6B46-4173-B897-362E9D58FC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6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2D61-822C-4C28-A8FC-66582A73D4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5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B952-3457-4D30-A728-892CDC0316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4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3F190-D352-481E-8F80-86E8D4B719C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" y="6309321"/>
            <a:ext cx="10496551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eaLnBrk="0" hangingPunct="0">
              <a:defRPr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54" y="6304096"/>
            <a:ext cx="883697" cy="5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8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49"/>
            <a:ext cx="10972800" cy="57606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49D16-4AC7-4E4E-BC7C-A50B6D5E99A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2192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6309321"/>
            <a:ext cx="10496551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eaLnBrk="0" hangingPunct="0">
              <a:defRPr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 (499) 940-10-24 www.rcoi.net</a:t>
            </a:r>
            <a:endParaRPr lang="ru-RU" sz="13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639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443A7-68DF-4D05-85E3-8293B78B86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309321"/>
            <a:ext cx="10496551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eaLnBrk="0" hangingPunct="0">
              <a:defRPr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 (499) 940-10-24 www.rcoi.net</a:t>
            </a:r>
            <a:endParaRPr lang="ru-RU" sz="13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57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EE415-F1EC-48DD-B2E6-234B245E3D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6309320"/>
            <a:ext cx="12192000" cy="548680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bg2"/>
              </a:gs>
              <a:gs pos="100000">
                <a:srgbClr val="B4F573"/>
              </a:gs>
            </a:gsLst>
            <a:lin ang="5400000" scaled="0"/>
          </a:gra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6309321"/>
            <a:ext cx="10496551" cy="506413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 eaLnBrk="0" hangingPunct="0">
              <a:defRPr/>
            </a:pP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3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3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20688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bg2"/>
              </a:gs>
              <a:gs pos="100000">
                <a:srgbClr val="B4F573"/>
              </a:gs>
            </a:gsLst>
            <a:lin ang="5400000" scaled="0"/>
          </a:grad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09600" y="16049"/>
            <a:ext cx="10972800" cy="57606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054" y="6304096"/>
            <a:ext cx="883697" cy="5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64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0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12192000" cy="620688"/>
          </a:xfrm>
          <a:prstGeom prst="rect">
            <a:avLst/>
          </a:prstGeom>
          <a:blipFill dpi="0" rotWithShape="1">
            <a:blip r:embed="rId2" cstate="print">
              <a:alphaModFix amt="64000"/>
            </a:blip>
            <a:srcRect/>
            <a:stretch>
              <a:fillRect/>
            </a:stretch>
          </a:blipFill>
          <a:ln w="3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eaLnBrk="0" hangingPunct="0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2C0E1-6B46-4173-B897-362E9D58FC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93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185B-D5B4-44B7-9B80-11DAF64CE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5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185B-D5B4-44B7-9B80-11DAF64CE7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96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3DED-88E2-44DD-AC56-E0B7E58A0E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6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CCD0-0172-4CB9-9740-719AB63FFD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6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8AD-9494-4C8B-B4A6-622D33E86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83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8516-A60B-41F2-92F3-87FE4047FF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40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0B04-B4AC-4182-AD19-98C1BC6C2B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98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4D47-C7BC-4A34-8CA5-887DBEABC9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89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7953-9563-4EDA-ACF9-44E06D51C3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97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2D61-822C-4C28-A8FC-66582A73D4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7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B952-3457-4D30-A728-892CDC0316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9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3DED-88E2-44DD-AC56-E0B7E58A0E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8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CCD0-0172-4CB9-9740-719AB63FFD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9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98AD-9494-4C8B-B4A6-622D33E868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4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8516-A60B-41F2-92F3-87FE4047FF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9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0B04-B4AC-4182-AD19-98C1BC6C2B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4D47-C7BC-4A34-8CA5-887DBEABC9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2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7953-9563-4EDA-ACF9-44E06D51C3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0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17D1-2E6D-49D4-9979-0478CD92A8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105026"/>
            <a:ext cx="2741744" cy="1759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lt1">
              <a:alpha val="54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2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93BCE8A-0D1D-4AA9-A2A4-4F6017CC48D0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12.03.2018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1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17D1-2E6D-49D4-9979-0478CD92A8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105026"/>
            <a:ext cx="2741744" cy="17591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lt1">
              <a:alpha val="54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2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2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1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QWAsk-Rh4M8kZPVJpMy8d_24EobfW4n7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gif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8.gi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5951538" y="5157789"/>
            <a:ext cx="45640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6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Репало Алексей Владимирович,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6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6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РЦОИ ГБОУ ВО МО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66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социального управления»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5653" y="1680519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тренировка печати полного комплекта эм в </a:t>
            </a:r>
            <a:r>
              <a:rPr lang="ru-RU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(14.03.2018)</a:t>
            </a:r>
            <a:endParaRPr lang="ru-RU" sz="3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502" y="1052737"/>
            <a:ext cx="9268681" cy="4304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5653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Упаковочные материалы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923" y="1143162"/>
            <a:ext cx="3817836" cy="4123982"/>
          </a:xfrm>
          <a:prstGeom prst="rect">
            <a:avLst/>
          </a:prstGeom>
        </p:spPr>
      </p:pic>
      <p:sp>
        <p:nvSpPr>
          <p:cNvPr id="2" name="Прямоугольник 1">
            <a:hlinkClick r:id="rId5" action="ppaction://hlinksldjump"/>
          </p:cNvPr>
          <p:cNvSpPr/>
          <p:nvPr/>
        </p:nvSpPr>
        <p:spPr>
          <a:xfrm>
            <a:off x="1478502" y="-171400"/>
            <a:ext cx="9268681" cy="7128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3891649" cy="645333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287688" y="32048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ППЭ-14-03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92" y="464207"/>
            <a:ext cx="7745288" cy="59845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1199456" y="-99392"/>
            <a:ext cx="9649072" cy="7128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60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/>
          </p:nvPr>
        </p:nvGraphicFramePr>
        <p:xfrm>
          <a:off x="1524000" y="1"/>
          <a:ext cx="9144000" cy="6453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88640"/>
            <a:ext cx="1027152" cy="205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7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524000" y="0"/>
          <a:ext cx="91440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5" y="-11792"/>
            <a:ext cx="3450863" cy="216024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6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1524000" y="0"/>
          <a:ext cx="903649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hlinkClick r:id="rId8"/>
          </p:cNvPr>
          <p:cNvSpPr txBox="1"/>
          <p:nvPr/>
        </p:nvSpPr>
        <p:spPr>
          <a:xfrm>
            <a:off x="7608168" y="4365105"/>
            <a:ext cx="27546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форм ППЭ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(нажмите для скачивания)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43" y="2780928"/>
            <a:ext cx="1085850" cy="14287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2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/>
          </p:nvPr>
        </p:nvGraphicFramePr>
        <p:xfrm>
          <a:off x="1524000" y="0"/>
          <a:ext cx="91440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1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0"/>
            <a:ext cx="4919870" cy="64533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75520" y="54868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ППЭ-14-04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32732"/>
            <a:ext cx="9144000" cy="4907628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softoplace.ru/images/test/system_information_view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28248" y="4077072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15681" y="4610935"/>
            <a:ext cx="4893759" cy="120032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НАЧАЛА экзаменов во всех аудиториях - передать статус «Экзамены успешно начались»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830699" y="188640"/>
          <a:ext cx="87129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36" y="4610934"/>
            <a:ext cx="1428750" cy="142875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 rot="10800000">
            <a:off x="3791744" y="3068960"/>
            <a:ext cx="5616624" cy="2952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5653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107" y="521821"/>
            <a:ext cx="72362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tabLst>
                <a:tab pos="630555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завершения выполнения экзаменационной работы во всех аудиториях проконтролировать передачу техническим специалистом </a:t>
            </a:r>
            <a:r>
              <a:rPr lang="ru-RU" sz="20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статуса о завершении экзамена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ППЭ в систему мониторинга готовности ППЭ с помощью станции авторизации в Штабе ППЭ.*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7" y="629782"/>
            <a:ext cx="1080120" cy="1800200"/>
          </a:xfrm>
          <a:prstGeom prst="rect">
            <a:avLst/>
          </a:prstGeom>
        </p:spPr>
      </p:pic>
      <p:pic>
        <p:nvPicPr>
          <p:cNvPr id="6" name="Picture 4" descr="http://softoplace.ru/images/test/system_information_view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8121" y="3681028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93" y="3614725"/>
            <a:ext cx="114300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0795" y="3841354"/>
            <a:ext cx="4301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того, как технический специалист сохранит электронные журналы со всех станций печати + с резервных!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653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экзамена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0096" y="428655"/>
            <a:ext cx="8437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Приемка ЭМ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ответственных организаторов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СТРОГО в Штабе ППЭ под видеонаблюдением, в присутствии членов ГЭК и по форме ППЭ-14-02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685"/>
            <a:ext cx="1428750" cy="1143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/>
          </p:nvPr>
        </p:nvGraphicFramePr>
        <p:xfrm>
          <a:off x="2256892" y="1211137"/>
          <a:ext cx="7953908" cy="532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27284" y="3445067"/>
            <a:ext cx="3916329" cy="707886"/>
          </a:xfrm>
          <a:prstGeom prst="rect">
            <a:avLst/>
          </a:prstGeom>
          <a:gradFill>
            <a:gsLst>
              <a:gs pos="0">
                <a:srgbClr val="92D050"/>
              </a:gs>
              <a:gs pos="76000">
                <a:srgbClr val="5F9960"/>
              </a:gs>
              <a:gs pos="69000">
                <a:srgbClr val="00B0F0"/>
              </a:gs>
              <a:gs pos="100000">
                <a:schemeClr val="accent3">
                  <a:lumMod val="75000"/>
                </a:schemeClr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b="1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получить от всех ответственных </a:t>
            </a:r>
          </a:p>
          <a:p>
            <a:pPr algn="ctr"/>
            <a:r>
              <a:rPr lang="ru-RU" sz="2000" b="1" spc="-3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организаторов в аудитории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3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420889"/>
            <a:ext cx="15160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482293" y="1694609"/>
            <a:ext cx="246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b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5653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5653" y="5324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техническая подготовка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6923" y="2791337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4-5 дней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12.03.2018</a:t>
            </a: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942917" y="1397917"/>
            <a:ext cx="4733138" cy="147844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Проверяет соответствие технических характеристик: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компьютеров (ноутбуков) в аудиториях и Штабе ППЭ + резервное оборудование;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лазерных принтеров и сканеров.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942918" y="3109068"/>
            <a:ext cx="5670197" cy="185896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Устанавливает ПО, полученное из РЦОИ: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СТАНЦИИ АВТОРИЗАЦИИ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СТАНЦИИ СКАНИРОВАНИЯ;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СТАНЦИИ ПЕЧАТИ ЭМ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на каждый компьютер (АРМ) в аудиториях, в которых будет проходить ЕГЭ + на резервные АРМ. </a:t>
            </a:r>
          </a:p>
          <a:p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1511959" y="5085185"/>
            <a:ext cx="9171388" cy="91928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окончании технической подготовки в аудиториях и Штабе ППЭ передает статус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«Техническая подготовка завершена»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систему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мониторинга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готовности ППЭ с помощью станции авторизации в Штабе ППЭ.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7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7196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эм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6"/>
            <a:ext cx="1428750" cy="1143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096" y="867096"/>
            <a:ext cx="9123809" cy="5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32286" cy="6021288"/>
          </a:xfrm>
          <a:prstGeom prst="rect">
            <a:avLst/>
          </a:prstGeom>
        </p:spPr>
      </p:pic>
      <p:sp>
        <p:nvSpPr>
          <p:cNvPr id="5" name="Умножение 4"/>
          <p:cNvSpPr/>
          <p:nvPr/>
        </p:nvSpPr>
        <p:spPr>
          <a:xfrm>
            <a:off x="6240016" y="3356992"/>
            <a:ext cx="3888432" cy="151216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343472" y="-279412"/>
            <a:ext cx="9793088" cy="7272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7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32286" cy="6021288"/>
          </a:xfrm>
          <a:prstGeom prst="rect">
            <a:avLst/>
          </a:prstGeom>
        </p:spPr>
      </p:pic>
      <p:sp>
        <p:nvSpPr>
          <p:cNvPr id="3" name="Умножение 2"/>
          <p:cNvSpPr/>
          <p:nvPr/>
        </p:nvSpPr>
        <p:spPr>
          <a:xfrm>
            <a:off x="1271464" y="2276872"/>
            <a:ext cx="5472608" cy="2952328"/>
          </a:xfrm>
          <a:prstGeom prst="mathMultiply">
            <a:avLst>
              <a:gd name="adj1" fmla="val 14094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Умножение 3"/>
          <p:cNvSpPr/>
          <p:nvPr/>
        </p:nvSpPr>
        <p:spPr>
          <a:xfrm>
            <a:off x="5864408" y="2262066"/>
            <a:ext cx="5040560" cy="1997969"/>
          </a:xfrm>
          <a:prstGeom prst="mathMultiply">
            <a:avLst>
              <a:gd name="adj1" fmla="val 13571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/>
          </p:nvPr>
        </p:nvGraphicFramePr>
        <p:xfrm>
          <a:off x="1550268" y="702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75721" y="116633"/>
            <a:ext cx="3562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ЭМ в штабе </a:t>
            </a:r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2700"/>
            <a:ext cx="1428750" cy="1143000"/>
          </a:xfrm>
          <a:prstGeom prst="rect">
            <a:avLst/>
          </a:prstGeom>
        </p:spPr>
      </p:pic>
      <p:pic>
        <p:nvPicPr>
          <p:cNvPr id="8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08" y="4819151"/>
            <a:ext cx="15160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43" y="4463288"/>
            <a:ext cx="11461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низ 9"/>
          <p:cNvSpPr/>
          <p:nvPr/>
        </p:nvSpPr>
        <p:spPr>
          <a:xfrm rot="16200000">
            <a:off x="4902119" y="3728126"/>
            <a:ext cx="1401638" cy="4054435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процесс сканирования!</a:t>
            </a:r>
          </a:p>
        </p:txBody>
      </p:sp>
      <p:pic>
        <p:nvPicPr>
          <p:cNvPr id="11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10" y="3473141"/>
            <a:ext cx="1211263" cy="16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619117" y="3850178"/>
            <a:ext cx="243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b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3294721" y="3081532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7469027" y="4173038"/>
            <a:ext cx="2460625" cy="6461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b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708" y="3081532"/>
            <a:ext cx="1428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200837" cy="652534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11824" y="116632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ППЭ-13-02МАШ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1704" y="3068960"/>
            <a:ext cx="5220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черной </a:t>
            </a:r>
            <a:r>
              <a:rPr lang="ru-RU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гелевой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ручкой печатными цифрами!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>
            <a:hlinkClick r:id="" action="ppaction://noaction"/>
          </p:cNvPr>
          <p:cNvSpPr/>
          <p:nvPr/>
        </p:nvSpPr>
        <p:spPr>
          <a:xfrm>
            <a:off x="1148524" y="0"/>
            <a:ext cx="9577064" cy="727280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/>
          </p:nvPr>
        </p:nvGraphicFramePr>
        <p:xfrm>
          <a:off x="1537196" y="601216"/>
          <a:ext cx="91308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7196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ЭМ в штабе </a:t>
            </a:r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4738688"/>
            <a:ext cx="15160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911751" y="4092575"/>
            <a:ext cx="2460625" cy="6461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b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6"/>
            <a:ext cx="1428750" cy="1143000"/>
          </a:xfrm>
          <a:prstGeom prst="rect">
            <a:avLst/>
          </a:prstGeo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4691944"/>
            <a:ext cx="11461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427139" y="4078834"/>
            <a:ext cx="243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b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</p:txBody>
      </p:sp>
    </p:spTree>
    <p:extLst>
      <p:ext uri="{BB962C8B-B14F-4D97-AF65-F5344CB8AC3E}">
        <p14:creationId xmlns:p14="http://schemas.microsoft.com/office/powerpoint/2010/main" val="13775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524000" y="1200330"/>
          <a:ext cx="9144000" cy="5156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37444" y="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сканирования всех бланков передать техническому специалисту заполненные формы ППЭ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476672"/>
            <a:ext cx="1428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024" y="115732"/>
            <a:ext cx="3931904" cy="631939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604" y="121765"/>
            <a:ext cx="4683397" cy="630733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39616" y="115732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ППЭ-18МАШ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402" y="1134752"/>
            <a:ext cx="9185598" cy="420861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631504" y="1412776"/>
            <a:ext cx="61926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hlinkClick r:id="" action="ppaction://noaction"/>
          </p:cNvPr>
          <p:cNvSpPr/>
          <p:nvPr/>
        </p:nvSpPr>
        <p:spPr>
          <a:xfrm>
            <a:off x="767408" y="-387424"/>
            <a:ext cx="10585176" cy="7632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384" y="21581"/>
            <a:ext cx="8316416" cy="6487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2024" y="7664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ППЭ-19</a:t>
            </a:r>
          </a:p>
        </p:txBody>
      </p:sp>
    </p:spTree>
    <p:extLst>
      <p:ext uri="{BB962C8B-B14F-4D97-AF65-F5344CB8AC3E}">
        <p14:creationId xmlns:p14="http://schemas.microsoft.com/office/powerpoint/2010/main" val="33117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196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ЭМ в штабе </a:t>
            </a:r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57" y="3789041"/>
            <a:ext cx="1211263" cy="16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683568" y="3212976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3712" y="2780928"/>
            <a:ext cx="698767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необходимости любая аудитория может быть заново открыта для выполнения дополнительного или повторного сканирования.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все данные по всем аудиториям корректны, член ГЭК подключает к станции сканирования в ППЭ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токен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члена ГЭК 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выполняет экспорт электронных образов бланков и форм ППЭ: пакет с электронными образами бланков и форм ППЭ зашифровывается для передачи в РЦОИ.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5358" y="819473"/>
            <a:ext cx="698767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 ГЭК несет ответственность за качество сканирования и соответствие передаваемых данных информации о рассадке!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59374" y="651669"/>
            <a:ext cx="6843661" cy="1800200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6"/>
            <a:ext cx="1428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5653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2567608" y="836712"/>
            <a:ext cx="7056784" cy="9361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позднее чем за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календарный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день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 проведения экзамена</a:t>
            </a: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1752600" y="2270051"/>
            <a:ext cx="8686800" cy="1086941"/>
          </a:xfrm>
          <a:prstGeom prst="rect">
            <a:avLst/>
          </a:prstGeom>
          <a:ln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 ППЭ совместно с руководителем ОО, на базе которой организован ППЭ, проводят проверку готовности ППЭ. По итогам заполняется форма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ППЭ-01 «Акт готовности ППЭ»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1752600" y="3861049"/>
            <a:ext cx="8686800" cy="1008111"/>
          </a:xfrm>
          <a:prstGeom prst="rect">
            <a:avLst/>
          </a:prstGeom>
          <a:ln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 ППЭ совместно с членом ГЭК и техническим специалистом проводят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контроль технической готовности ППЭ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" action="ppaction://noaction"/>
              </a:rPr>
              <a:t>ППЭ 01-01, ППЭ 01-02 и ППЭ 01-01-У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1752600" y="5373216"/>
            <a:ext cx="8686800" cy="792088"/>
          </a:xfrm>
          <a:prstGeom prst="rect">
            <a:avLst/>
          </a:prstGeom>
          <a:ln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Технический специалист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передает статус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проведении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контроля технической готовности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систему мониторинга готовности ППЭ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1524000" y="495524"/>
          <a:ext cx="9144000" cy="410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37196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ЭМ в штабе </a:t>
            </a:r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6113" y="4797153"/>
            <a:ext cx="9130803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Присутствовать при упаковке членами ГЭК в сейф-пакеты ЭМ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специально подготовленным столом, находящимся в зоне видимости камер видеонаблюдения</a:t>
            </a:r>
            <a:r>
              <a:rPr lang="ru-RU" sz="2000" b="1" spc="-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716"/>
            <a:ext cx="1428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7196" y="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Упаковка эм в штабе </a:t>
            </a:r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после сканирования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61665"/>
            <a:ext cx="9085714" cy="5114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61665"/>
            <a:ext cx="14287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9704" y="252901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865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8736"/>
            <a:ext cx="4594693" cy="644460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63553" y="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ППЭ-12-04-МАШ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12" y="620688"/>
            <a:ext cx="9061488" cy="374441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524000" y="8736"/>
            <a:ext cx="9144000" cy="64446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620689"/>
            <a:ext cx="3896615" cy="5650093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837" y="635174"/>
            <a:ext cx="3776392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35760" y="116632"/>
            <a:ext cx="37934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ППЭ-01 «Акт готовности ППЭ»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1524001" y="0"/>
            <a:ext cx="9132229" cy="6858000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3" y="836713"/>
            <a:ext cx="3630209" cy="536261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24000" y="0"/>
            <a:ext cx="9144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ППЭ-01-01 и ППЭ 01-02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«Протоколы технической готовности ППЭ»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5" y="836713"/>
            <a:ext cx="3736037" cy="5362611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559496" y="44624"/>
            <a:ext cx="9073008" cy="6768752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solidFill>
              <a:schemeClr val="accent1">
                <a:shade val="50000"/>
                <a:alpha val="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2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1"/>
            <a:ext cx="9144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ППЭ-01-01-у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«Протокол технической готовности ППЭ устного экзамена»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20688"/>
            <a:ext cx="9031628" cy="623731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1467814" y="14288"/>
            <a:ext cx="9144000" cy="6813376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47" y="4453136"/>
            <a:ext cx="14319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algn="ctr"/>
            <a:endParaRPr lang="ru-RU" sz="16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</p:txBody>
      </p:sp>
      <p:pic>
        <p:nvPicPr>
          <p:cNvPr id="6" name="Picture 4" descr="http://upload.wikimedia.org/wikipedia/commons/thumb/6/65/Usbdrive_icon.svg/220px-Usbdrive_ic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1091439"/>
            <a:ext cx="1319368" cy="131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oftcom.ua/main/about/images/certificate-icon.png"/>
          <p:cNvPicPr>
            <a:picLocks noChangeAspect="1" noChangeArrowheads="1"/>
          </p:cNvPicPr>
          <p:nvPr/>
        </p:nvPicPr>
        <p:blipFill>
          <a:blip r:embed="rId5" cstate="print"/>
          <a:srcRect l="8859" t="19196" r="9930" b="18790"/>
          <a:stretch>
            <a:fillRect/>
          </a:stretch>
        </p:blipFill>
        <p:spPr bwMode="auto">
          <a:xfrm>
            <a:off x="5823790" y="1966190"/>
            <a:ext cx="588649" cy="44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softoplace.ru/images/test/system_information_view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3081" y="3744664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28449" y="1357451"/>
            <a:ext cx="28895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всех членов ГЭК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назначенных на экзамен, в штабе ППЭ не позднее 18:00 часов календарного дня, предшествующего дню экзамена!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3873" y="1196752"/>
            <a:ext cx="80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27187" y="5856638"/>
            <a:ext cx="249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авторизации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217" y="2852936"/>
            <a:ext cx="1586719" cy="16002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255" y="3773016"/>
            <a:ext cx="1586719" cy="1600200"/>
          </a:xfrm>
          <a:prstGeom prst="rect">
            <a:avLst/>
          </a:prstGeom>
          <a:scene3d>
            <a:camera prst="orthographicFront">
              <a:rot lat="21599961" lon="10799999" rev="10799999"/>
            </a:camera>
            <a:lightRig rig="threePt" dir="t"/>
          </a:scene3d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211849" y="2851836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ГЭК</a:t>
            </a:r>
          </a:p>
        </p:txBody>
      </p:sp>
      <p:pic>
        <p:nvPicPr>
          <p:cNvPr id="15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75" y="3518173"/>
            <a:ext cx="14319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24000" y="-3386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  <a:p>
            <a:pPr algn="ctr"/>
            <a:r>
              <a:rPr lang="ru-RU" sz="1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(печать ДБО № 2)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http://softoplace.ru/images/test/system_information_view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5520" y="1160945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437" y="2187512"/>
            <a:ext cx="1396313" cy="635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426" y="781556"/>
            <a:ext cx="3416985" cy="48679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Прямоугольник 18"/>
          <p:cNvSpPr/>
          <p:nvPr/>
        </p:nvSpPr>
        <p:spPr>
          <a:xfrm>
            <a:off x="1775520" y="3511240"/>
            <a:ext cx="4320480" cy="13234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присутствии руководителя ППЭ и члена ГЭК при проведении контроля технической готовности ППЭ производится печать ДБО № 2.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84790" y="2707677"/>
            <a:ext cx="30822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Напечатанные ДБО № 2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использоваться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любом экзамене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0" y="545521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Копировать любые бланки ЕГЭ категорически ЗАПРЕЩЕНО!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84791" y="1959198"/>
            <a:ext cx="317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ДБО № 2 печатаются пакетом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до 20 бланков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4993" y="976279"/>
            <a:ext cx="2745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авторизации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12025" y="3861048"/>
            <a:ext cx="324716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</a:t>
            </a:r>
          </a:p>
          <a:p>
            <a:pPr algn="ctr">
              <a:spcBef>
                <a:spcPts val="1200"/>
              </a:spcBef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Оборотная сторона ДБО № 2</a:t>
            </a:r>
          </a:p>
          <a:p>
            <a:pPr algn="ctr">
              <a:spcBef>
                <a:spcPts val="1200"/>
              </a:spcBef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ЗАПОЛНЯЕТСЯ!!!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2104" y="1077521"/>
            <a:ext cx="319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cxnSp>
        <p:nvCxnSpPr>
          <p:cNvPr id="26" name="Прямая со стрелкой 25"/>
          <p:cNvCxnSpPr>
            <a:stCxn id="27" idx="0"/>
            <a:endCxn id="25" idx="3"/>
          </p:cNvCxnSpPr>
          <p:nvPr/>
        </p:nvCxnSpPr>
        <p:spPr>
          <a:xfrm flipH="1" flipV="1">
            <a:off x="7351423" y="1204479"/>
            <a:ext cx="2527081" cy="2010404"/>
          </a:xfrm>
          <a:prstGeom prst="straightConnector1">
            <a:avLst/>
          </a:prstGeom>
          <a:ln w="317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6200000">
            <a:off x="7767093" y="2891719"/>
            <a:ext cx="4869153" cy="64633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региона в ДБО заполняется автоматически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2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build="p"/>
      <p:bldP spid="21" grpId="1" build="allAtOnce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28" y="4503088"/>
            <a:ext cx="15160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620" y="4399900"/>
            <a:ext cx="15843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24000" y="870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привлекаемые к проведению ЕГЭ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1991644" y="785958"/>
            <a:ext cx="243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br>
              <a:rPr lang="ru-RU" altLang="ru-RU" sz="18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</p:txBody>
      </p:sp>
      <p:pic>
        <p:nvPicPr>
          <p:cNvPr id="24" name="Объект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81" y="1549545"/>
            <a:ext cx="11461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4091905" y="792307"/>
            <a:ext cx="151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</p:txBody>
      </p:sp>
      <p:pic>
        <p:nvPicPr>
          <p:cNvPr id="26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863" y="1464613"/>
            <a:ext cx="1211263" cy="16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6146130" y="522432"/>
            <a:ext cx="187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ОО, в помещениях которой организован ППЭ, или уполномоченное им лицо </a:t>
            </a:r>
            <a:br>
              <a:rPr lang="ru-RU" altLang="ru-RU" sz="12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200" b="1">
              <a:solidFill>
                <a:srgbClr val="006A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56" y="1538433"/>
            <a:ext cx="1908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1"/>
          <p:cNvSpPr txBox="1">
            <a:spLocks noChangeArrowheads="1"/>
          </p:cNvSpPr>
          <p:nvPr/>
        </p:nvSpPr>
        <p:spPr bwMode="auto">
          <a:xfrm>
            <a:off x="8124155" y="576407"/>
            <a:ext cx="220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</a:t>
            </a:r>
          </a:p>
        </p:txBody>
      </p:sp>
      <p:pic>
        <p:nvPicPr>
          <p:cNvPr id="30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104" y="1722583"/>
            <a:ext cx="22177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23"/>
          <p:cNvSpPr txBox="1">
            <a:spLocks noChangeArrowheads="1"/>
          </p:cNvSpPr>
          <p:nvPr/>
        </p:nvSpPr>
        <p:spPr bwMode="auto">
          <a:xfrm>
            <a:off x="1631281" y="3776808"/>
            <a:ext cx="2460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</a:t>
            </a:r>
            <a:b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</a:t>
            </a:r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4212556" y="3776808"/>
            <a:ext cx="193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</a:t>
            </a:r>
            <a:b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</a:t>
            </a:r>
          </a:p>
        </p:txBody>
      </p:sp>
      <p:pic>
        <p:nvPicPr>
          <p:cNvPr id="33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12" y="4455464"/>
            <a:ext cx="1211263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28"/>
          <p:cNvSpPr>
            <a:spLocks noChangeArrowheads="1"/>
          </p:cNvSpPr>
          <p:nvPr/>
        </p:nvSpPr>
        <p:spPr bwMode="auto">
          <a:xfrm>
            <a:off x="6398544" y="3914921"/>
            <a:ext cx="1620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</a:t>
            </a:r>
          </a:p>
        </p:txBody>
      </p:sp>
      <p:pic>
        <p:nvPicPr>
          <p:cNvPr id="35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75" y="4519759"/>
            <a:ext cx="150336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7669051" y="3776808"/>
            <a:ext cx="33194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охраны правопорядка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17" y="4178896"/>
            <a:ext cx="2259012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0" y="870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привлекаемые к проведению ЕГЭ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48672" y="861686"/>
            <a:ext cx="2735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наблюдатели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889229" y="761008"/>
            <a:ext cx="2159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СМИ</a:t>
            </a:r>
          </a:p>
        </p:txBody>
      </p:sp>
      <p:pic>
        <p:nvPicPr>
          <p:cNvPr id="13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700808"/>
            <a:ext cx="19129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530" y="1646834"/>
            <a:ext cx="1674813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2423593" y="3758209"/>
            <a:ext cx="7704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 Рособрнадзора и ОИВ, осуществляющего переданные полномочия РФ в сфере образования.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5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31726" y="-8736"/>
            <a:ext cx="914234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проводится в </a:t>
            </a:r>
          </a:p>
          <a:p>
            <a:pPr algn="ctr"/>
            <a:r>
              <a:rPr lang="ru-RU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спокойной и доброжелательной</a:t>
            </a:r>
          </a:p>
          <a:p>
            <a:pPr algn="ctr"/>
            <a:r>
              <a:rPr lang="ru-RU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81" y="4286334"/>
            <a:ext cx="1091925" cy="17424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90754" y="2263444"/>
            <a:ext cx="84242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 оказывать</a:t>
            </a:r>
          </a:p>
          <a:p>
            <a:pPr algn="ctr"/>
            <a:r>
              <a:rPr lang="ru-RU" sz="48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содействие участникам ЕГЭ!</a:t>
            </a:r>
            <a:endParaRPr lang="ru-RU" sz="48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98" y="4005064"/>
            <a:ext cx="1143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2" y="4600018"/>
            <a:ext cx="904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8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5653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экзамена</a:t>
            </a:r>
          </a:p>
          <a:p>
            <a:pPr algn="ctr"/>
            <a:r>
              <a:rPr lang="ru-RU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endParaRPr lang="ru-RU" sz="2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775520" y="830998"/>
          <a:ext cx="8712968" cy="555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638" y="620689"/>
            <a:ext cx="13906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1346</Words>
  <Application>Microsoft Office PowerPoint</Application>
  <PresentationFormat>Широкоэкранный</PresentationFormat>
  <Paragraphs>236</Paragraphs>
  <Slides>36</Slides>
  <Notes>30</Notes>
  <HiddenSlides>10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1_Тема Office</vt:lpstr>
      <vt:lpstr>2_Тема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Репало Алексей</dc:creator>
  <cp:lastModifiedBy>Виктория Яснецкая</cp:lastModifiedBy>
  <cp:revision>10</cp:revision>
  <dcterms:created xsi:type="dcterms:W3CDTF">2018-03-12T10:45:26Z</dcterms:created>
  <dcterms:modified xsi:type="dcterms:W3CDTF">2018-03-12T13:54:08Z</dcterms:modified>
</cp:coreProperties>
</file>